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550" y="242310"/>
            <a:ext cx="10323195" cy="714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025" y="150090"/>
            <a:ext cx="11274425" cy="123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3575" y="1171863"/>
            <a:ext cx="6401434" cy="2317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8299" y="2682442"/>
            <a:ext cx="5844540" cy="135953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1200"/>
              </a:spcBef>
            </a:pPr>
            <a:r>
              <a:rPr sz="4400" spc="-215" dirty="0">
                <a:solidFill>
                  <a:srgbClr val="FFFFFF"/>
                </a:solidFill>
                <a:latin typeface="Yu Gothic Light"/>
                <a:cs typeface="Yu Gothic Light"/>
              </a:rPr>
              <a:t>D</a:t>
            </a:r>
            <a:r>
              <a:rPr sz="4500" spc="-215" dirty="0">
                <a:solidFill>
                  <a:srgbClr val="FFFFFF"/>
                </a:solidFill>
                <a:latin typeface="Trebuchet MS"/>
                <a:cs typeface="Trebuchet MS"/>
              </a:rPr>
              <a:t>iffe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500" spc="-21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typ</a:t>
            </a:r>
            <a:r>
              <a:rPr sz="4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5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12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415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120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4400" dirty="0">
                <a:solidFill>
                  <a:srgbClr val="FFFFFF"/>
                </a:solidFill>
                <a:latin typeface="Yu Gothic Light"/>
                <a:cs typeface="Yu Gothic Light"/>
              </a:rPr>
              <a:t>B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45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5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45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025" y="150090"/>
            <a:ext cx="11274425" cy="791409"/>
          </a:xfrm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100" spc="-110" dirty="0">
                <a:latin typeface="Arial MT"/>
                <a:cs typeface="Arial MT"/>
              </a:rPr>
              <a:t>C</a:t>
            </a:r>
            <a:r>
              <a:rPr spc="-110" dirty="0"/>
              <a:t>o</a:t>
            </a:r>
            <a:r>
              <a:rPr sz="4150" spc="-110" dirty="0"/>
              <a:t>m</a:t>
            </a:r>
            <a:r>
              <a:rPr spc="-110" dirty="0"/>
              <a:t>p</a:t>
            </a:r>
            <a:r>
              <a:rPr sz="4150" spc="-110" dirty="0"/>
              <a:t>le</a:t>
            </a:r>
            <a:r>
              <a:rPr spc="-110" dirty="0"/>
              <a:t>t</a:t>
            </a:r>
            <a:r>
              <a:rPr sz="4150" spc="-110" dirty="0"/>
              <a:t>i</a:t>
            </a:r>
            <a:r>
              <a:rPr spc="-110" dirty="0"/>
              <a:t>o</a:t>
            </a:r>
            <a:r>
              <a:rPr sz="4150" spc="-110" dirty="0"/>
              <a:t>n</a:t>
            </a:r>
            <a:r>
              <a:rPr sz="4150" spc="-210" dirty="0"/>
              <a:t> </a:t>
            </a:r>
            <a:r>
              <a:rPr lang="en-IN" sz="4050" spc="-210" dirty="0">
                <a:latin typeface="Microsoft YaHei UI"/>
              </a:rPr>
              <a:t>U</a:t>
            </a:r>
            <a:r>
              <a:rPr dirty="0"/>
              <a:t>s</a:t>
            </a:r>
            <a:r>
              <a:rPr sz="4150" dirty="0"/>
              <a:t>e</a:t>
            </a:r>
            <a:r>
              <a:rPr sz="4150" spc="-195" dirty="0"/>
              <a:t> </a:t>
            </a:r>
            <a:r>
              <a:rPr lang="en-IN" sz="4100" spc="40" dirty="0">
                <a:latin typeface="Arial MT"/>
              </a:rPr>
              <a:t>C</a:t>
            </a:r>
            <a:r>
              <a:rPr sz="4050" spc="40" dirty="0" err="1">
                <a:latin typeface="Microsoft YaHei UI"/>
                <a:cs typeface="Microsoft YaHei UI"/>
              </a:rPr>
              <a:t>a</a:t>
            </a:r>
            <a:r>
              <a:rPr spc="40" dirty="0" err="1"/>
              <a:t>s</a:t>
            </a:r>
            <a:r>
              <a:rPr sz="4150" spc="40" dirty="0" err="1"/>
              <a:t>e</a:t>
            </a:r>
            <a:r>
              <a:rPr spc="40" dirty="0" err="1"/>
              <a:t>s</a:t>
            </a:r>
            <a:endParaRPr sz="4150" dirty="0">
              <a:latin typeface="Microsoft YaHei UI"/>
              <a:cs typeface="Microsoft YaHei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76624" y="2085974"/>
            <a:ext cx="1835785" cy="1243330"/>
            <a:chOff x="3476624" y="2085974"/>
            <a:chExt cx="1835785" cy="1243330"/>
          </a:xfrm>
        </p:grpSpPr>
        <p:sp>
          <p:nvSpPr>
            <p:cNvPr id="4" name="object 4"/>
            <p:cNvSpPr/>
            <p:nvPr/>
          </p:nvSpPr>
          <p:spPr>
            <a:xfrm>
              <a:off x="4223575" y="2671476"/>
              <a:ext cx="997585" cy="599440"/>
            </a:xfrm>
            <a:custGeom>
              <a:avLst/>
              <a:gdLst/>
              <a:ahLst/>
              <a:cxnLst/>
              <a:rect l="l" t="t" r="r" b="b"/>
              <a:pathLst>
                <a:path w="997585" h="599439">
                  <a:moveTo>
                    <a:pt x="0" y="0"/>
                  </a:moveTo>
                  <a:lnTo>
                    <a:pt x="997362" y="598836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6838" y="3219926"/>
              <a:ext cx="125253" cy="1089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6624" y="2085974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4"/>
                  </a:moveTo>
                  <a:lnTo>
                    <a:pt x="313461" y="711688"/>
                  </a:lnTo>
                  <a:lnTo>
                    <a:pt x="270397" y="703670"/>
                  </a:lnTo>
                  <a:lnTo>
                    <a:pt x="228639" y="690441"/>
                  </a:lnTo>
                  <a:lnTo>
                    <a:pt x="188810" y="672198"/>
                  </a:lnTo>
                  <a:lnTo>
                    <a:pt x="151513" y="649216"/>
                  </a:lnTo>
                  <a:lnTo>
                    <a:pt x="117315" y="621846"/>
                  </a:lnTo>
                  <a:lnTo>
                    <a:pt x="86723" y="590494"/>
                  </a:lnTo>
                  <a:lnTo>
                    <a:pt x="60196" y="555629"/>
                  </a:lnTo>
                  <a:lnTo>
                    <a:pt x="38137" y="517780"/>
                  </a:lnTo>
                  <a:lnTo>
                    <a:pt x="20879" y="477520"/>
                  </a:lnTo>
                  <a:lnTo>
                    <a:pt x="8679" y="435450"/>
                  </a:lnTo>
                  <a:lnTo>
                    <a:pt x="1720" y="392198"/>
                  </a:lnTo>
                  <a:lnTo>
                    <a:pt x="0" y="357187"/>
                  </a:lnTo>
                  <a:lnTo>
                    <a:pt x="107" y="348419"/>
                  </a:lnTo>
                  <a:lnTo>
                    <a:pt x="3865" y="304777"/>
                  </a:lnTo>
                  <a:lnTo>
                    <a:pt x="12938" y="261923"/>
                  </a:lnTo>
                  <a:lnTo>
                    <a:pt x="27189" y="220497"/>
                  </a:lnTo>
                  <a:lnTo>
                    <a:pt x="46404" y="181127"/>
                  </a:lnTo>
                  <a:lnTo>
                    <a:pt x="70291" y="144410"/>
                  </a:lnTo>
                  <a:lnTo>
                    <a:pt x="98493" y="110893"/>
                  </a:lnTo>
                  <a:lnTo>
                    <a:pt x="130590" y="81077"/>
                  </a:lnTo>
                  <a:lnTo>
                    <a:pt x="166095" y="55414"/>
                  </a:lnTo>
                  <a:lnTo>
                    <a:pt x="204469" y="34293"/>
                  </a:lnTo>
                  <a:lnTo>
                    <a:pt x="245141" y="18028"/>
                  </a:lnTo>
                  <a:lnTo>
                    <a:pt x="287503" y="6863"/>
                  </a:lnTo>
                  <a:lnTo>
                    <a:pt x="330913" y="967"/>
                  </a:lnTo>
                  <a:lnTo>
                    <a:pt x="357187" y="0"/>
                  </a:lnTo>
                  <a:lnTo>
                    <a:pt x="365955" y="107"/>
                  </a:lnTo>
                  <a:lnTo>
                    <a:pt x="409597" y="3865"/>
                  </a:lnTo>
                  <a:lnTo>
                    <a:pt x="452451" y="12937"/>
                  </a:lnTo>
                  <a:lnTo>
                    <a:pt x="493876" y="27189"/>
                  </a:lnTo>
                  <a:lnTo>
                    <a:pt x="533246" y="46404"/>
                  </a:lnTo>
                  <a:lnTo>
                    <a:pt x="569963" y="70291"/>
                  </a:lnTo>
                  <a:lnTo>
                    <a:pt x="603480" y="98493"/>
                  </a:lnTo>
                  <a:lnTo>
                    <a:pt x="633296" y="130590"/>
                  </a:lnTo>
                  <a:lnTo>
                    <a:pt x="658959" y="166095"/>
                  </a:lnTo>
                  <a:lnTo>
                    <a:pt x="680080" y="204469"/>
                  </a:lnTo>
                  <a:lnTo>
                    <a:pt x="696346" y="245141"/>
                  </a:lnTo>
                  <a:lnTo>
                    <a:pt x="707511" y="287503"/>
                  </a:lnTo>
                  <a:lnTo>
                    <a:pt x="713407" y="330913"/>
                  </a:lnTo>
                  <a:lnTo>
                    <a:pt x="714374" y="357187"/>
                  </a:lnTo>
                  <a:lnTo>
                    <a:pt x="714267" y="365955"/>
                  </a:lnTo>
                  <a:lnTo>
                    <a:pt x="710509" y="409597"/>
                  </a:lnTo>
                  <a:lnTo>
                    <a:pt x="701436" y="452451"/>
                  </a:lnTo>
                  <a:lnTo>
                    <a:pt x="687185" y="493877"/>
                  </a:lnTo>
                  <a:lnTo>
                    <a:pt x="667970" y="533246"/>
                  </a:lnTo>
                  <a:lnTo>
                    <a:pt x="644082" y="569963"/>
                  </a:lnTo>
                  <a:lnTo>
                    <a:pt x="615880" y="603480"/>
                  </a:lnTo>
                  <a:lnTo>
                    <a:pt x="583784" y="633297"/>
                  </a:lnTo>
                  <a:lnTo>
                    <a:pt x="548279" y="658959"/>
                  </a:lnTo>
                  <a:lnTo>
                    <a:pt x="509904" y="680081"/>
                  </a:lnTo>
                  <a:lnTo>
                    <a:pt x="469232" y="696346"/>
                  </a:lnTo>
                  <a:lnTo>
                    <a:pt x="426870" y="707511"/>
                  </a:lnTo>
                  <a:lnTo>
                    <a:pt x="383461" y="713407"/>
                  </a:lnTo>
                  <a:lnTo>
                    <a:pt x="357187" y="7143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70566" y="2279916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270" y="322531"/>
                  </a:moveTo>
                  <a:lnTo>
                    <a:pt x="118397" y="316771"/>
                  </a:lnTo>
                  <a:lnTo>
                    <a:pt x="79873" y="300513"/>
                  </a:lnTo>
                  <a:lnTo>
                    <a:pt x="47234" y="275297"/>
                  </a:lnTo>
                  <a:lnTo>
                    <a:pt x="22017" y="242659"/>
                  </a:lnTo>
                  <a:lnTo>
                    <a:pt x="5760" y="204136"/>
                  </a:lnTo>
                  <a:lnTo>
                    <a:pt x="0" y="161265"/>
                  </a:lnTo>
                  <a:lnTo>
                    <a:pt x="5678" y="119006"/>
                  </a:lnTo>
                  <a:lnTo>
                    <a:pt x="22018" y="79872"/>
                  </a:lnTo>
                  <a:lnTo>
                    <a:pt x="47234" y="47233"/>
                  </a:lnTo>
                  <a:lnTo>
                    <a:pt x="79874" y="22017"/>
                  </a:lnTo>
                  <a:lnTo>
                    <a:pt x="118398" y="5760"/>
                  </a:lnTo>
                  <a:lnTo>
                    <a:pt x="161270" y="0"/>
                  </a:lnTo>
                  <a:lnTo>
                    <a:pt x="204138" y="5760"/>
                  </a:lnTo>
                  <a:lnTo>
                    <a:pt x="230162" y="16743"/>
                  </a:lnTo>
                  <a:lnTo>
                    <a:pt x="161270" y="16743"/>
                  </a:lnTo>
                  <a:lnTo>
                    <a:pt x="115588" y="24111"/>
                  </a:lnTo>
                  <a:lnTo>
                    <a:pt x="75914" y="44627"/>
                  </a:lnTo>
                  <a:lnTo>
                    <a:pt x="44628" y="75912"/>
                  </a:lnTo>
                  <a:lnTo>
                    <a:pt x="24111" y="115585"/>
                  </a:lnTo>
                  <a:lnTo>
                    <a:pt x="16743" y="161265"/>
                  </a:lnTo>
                  <a:lnTo>
                    <a:pt x="19396" y="188971"/>
                  </a:lnTo>
                  <a:lnTo>
                    <a:pt x="27023" y="214902"/>
                  </a:lnTo>
                  <a:lnTo>
                    <a:pt x="39127" y="238558"/>
                  </a:lnTo>
                  <a:lnTo>
                    <a:pt x="55209" y="259442"/>
                  </a:lnTo>
                  <a:lnTo>
                    <a:pt x="78893" y="259442"/>
                  </a:lnTo>
                  <a:lnTo>
                    <a:pt x="67280" y="271056"/>
                  </a:lnTo>
                  <a:lnTo>
                    <a:pt x="87580" y="285617"/>
                  </a:lnTo>
                  <a:lnTo>
                    <a:pt x="110293" y="296542"/>
                  </a:lnTo>
                  <a:lnTo>
                    <a:pt x="134997" y="303406"/>
                  </a:lnTo>
                  <a:lnTo>
                    <a:pt x="161270" y="305788"/>
                  </a:lnTo>
                  <a:lnTo>
                    <a:pt x="230162" y="305788"/>
                  </a:lnTo>
                  <a:lnTo>
                    <a:pt x="204139" y="316771"/>
                  </a:lnTo>
                  <a:lnTo>
                    <a:pt x="161270" y="322531"/>
                  </a:lnTo>
                  <a:close/>
                </a:path>
                <a:path w="322579" h="322580">
                  <a:moveTo>
                    <a:pt x="78893" y="259442"/>
                  </a:moveTo>
                  <a:lnTo>
                    <a:pt x="55209" y="259442"/>
                  </a:lnTo>
                  <a:lnTo>
                    <a:pt x="259443" y="55208"/>
                  </a:lnTo>
                  <a:lnTo>
                    <a:pt x="238559" y="39126"/>
                  </a:lnTo>
                  <a:lnTo>
                    <a:pt x="214903" y="27023"/>
                  </a:lnTo>
                  <a:lnTo>
                    <a:pt x="188974" y="19396"/>
                  </a:lnTo>
                  <a:lnTo>
                    <a:pt x="161270" y="16743"/>
                  </a:lnTo>
                  <a:lnTo>
                    <a:pt x="230162" y="16743"/>
                  </a:lnTo>
                  <a:lnTo>
                    <a:pt x="242660" y="22017"/>
                  </a:lnTo>
                  <a:lnTo>
                    <a:pt x="275297" y="47233"/>
                  </a:lnTo>
                  <a:lnTo>
                    <a:pt x="290784" y="67279"/>
                  </a:lnTo>
                  <a:lnTo>
                    <a:pt x="271056" y="67279"/>
                  </a:lnTo>
                  <a:lnTo>
                    <a:pt x="78893" y="259442"/>
                  </a:lnTo>
                  <a:close/>
                </a:path>
                <a:path w="322579" h="322580">
                  <a:moveTo>
                    <a:pt x="135922" y="94464"/>
                  </a:moveTo>
                  <a:lnTo>
                    <a:pt x="113016" y="94464"/>
                  </a:lnTo>
                  <a:lnTo>
                    <a:pt x="139365" y="66237"/>
                  </a:lnTo>
                  <a:lnTo>
                    <a:pt x="139776" y="66237"/>
                  </a:lnTo>
                  <a:lnTo>
                    <a:pt x="144648" y="66069"/>
                  </a:lnTo>
                  <a:lnTo>
                    <a:pt x="151231" y="72212"/>
                  </a:lnTo>
                  <a:lnTo>
                    <a:pt x="151481" y="75912"/>
                  </a:lnTo>
                  <a:lnTo>
                    <a:pt x="151563" y="77124"/>
                  </a:lnTo>
                  <a:lnTo>
                    <a:pt x="148907" y="80507"/>
                  </a:lnTo>
                  <a:lnTo>
                    <a:pt x="148436" y="81056"/>
                  </a:lnTo>
                  <a:lnTo>
                    <a:pt x="135922" y="94464"/>
                  </a:lnTo>
                  <a:close/>
                </a:path>
                <a:path w="322579" h="322580">
                  <a:moveTo>
                    <a:pt x="81935" y="147377"/>
                  </a:moveTo>
                  <a:lnTo>
                    <a:pt x="78552" y="144721"/>
                  </a:lnTo>
                  <a:lnTo>
                    <a:pt x="78003" y="144251"/>
                  </a:lnTo>
                  <a:lnTo>
                    <a:pt x="74801" y="141262"/>
                  </a:lnTo>
                  <a:lnTo>
                    <a:pt x="74469" y="136350"/>
                  </a:lnTo>
                  <a:lnTo>
                    <a:pt x="77125" y="132968"/>
                  </a:lnTo>
                  <a:lnTo>
                    <a:pt x="77595" y="132419"/>
                  </a:lnTo>
                  <a:lnTo>
                    <a:pt x="101559" y="106737"/>
                  </a:lnTo>
                  <a:lnTo>
                    <a:pt x="74441" y="77678"/>
                  </a:lnTo>
                  <a:lnTo>
                    <a:pt x="74502" y="75912"/>
                  </a:lnTo>
                  <a:lnTo>
                    <a:pt x="74623" y="72380"/>
                  </a:lnTo>
                  <a:lnTo>
                    <a:pt x="81206" y="66237"/>
                  </a:lnTo>
                  <a:lnTo>
                    <a:pt x="86121" y="66237"/>
                  </a:lnTo>
                  <a:lnTo>
                    <a:pt x="89320" y="69127"/>
                  </a:lnTo>
                  <a:lnTo>
                    <a:pt x="89834" y="69632"/>
                  </a:lnTo>
                  <a:lnTo>
                    <a:pt x="113016" y="94464"/>
                  </a:lnTo>
                  <a:lnTo>
                    <a:pt x="135922" y="94464"/>
                  </a:lnTo>
                  <a:lnTo>
                    <a:pt x="124468" y="106737"/>
                  </a:lnTo>
                  <a:lnTo>
                    <a:pt x="135918" y="119006"/>
                  </a:lnTo>
                  <a:lnTo>
                    <a:pt x="113012" y="119006"/>
                  </a:lnTo>
                  <a:lnTo>
                    <a:pt x="86847" y="147045"/>
                  </a:lnTo>
                  <a:lnTo>
                    <a:pt x="81935" y="147377"/>
                  </a:lnTo>
                  <a:close/>
                </a:path>
                <a:path w="322579" h="322580">
                  <a:moveTo>
                    <a:pt x="230162" y="305788"/>
                  </a:moveTo>
                  <a:lnTo>
                    <a:pt x="161270" y="305788"/>
                  </a:lnTo>
                  <a:lnTo>
                    <a:pt x="206948" y="298420"/>
                  </a:lnTo>
                  <a:lnTo>
                    <a:pt x="246619" y="277903"/>
                  </a:lnTo>
                  <a:lnTo>
                    <a:pt x="277904" y="246618"/>
                  </a:lnTo>
                  <a:lnTo>
                    <a:pt x="298420" y="206945"/>
                  </a:lnTo>
                  <a:lnTo>
                    <a:pt x="305788" y="161265"/>
                  </a:lnTo>
                  <a:lnTo>
                    <a:pt x="303529" y="136350"/>
                  </a:lnTo>
                  <a:lnTo>
                    <a:pt x="303406" y="134994"/>
                  </a:lnTo>
                  <a:lnTo>
                    <a:pt x="296542" y="110291"/>
                  </a:lnTo>
                  <a:lnTo>
                    <a:pt x="285618" y="87578"/>
                  </a:lnTo>
                  <a:lnTo>
                    <a:pt x="271056" y="67279"/>
                  </a:lnTo>
                  <a:lnTo>
                    <a:pt x="290784" y="67279"/>
                  </a:lnTo>
                  <a:lnTo>
                    <a:pt x="300513" y="79872"/>
                  </a:lnTo>
                  <a:lnTo>
                    <a:pt x="316771" y="118395"/>
                  </a:lnTo>
                  <a:lnTo>
                    <a:pt x="322531" y="161265"/>
                  </a:lnTo>
                  <a:lnTo>
                    <a:pt x="316771" y="204136"/>
                  </a:lnTo>
                  <a:lnTo>
                    <a:pt x="300514" y="242659"/>
                  </a:lnTo>
                  <a:lnTo>
                    <a:pt x="275298" y="275297"/>
                  </a:lnTo>
                  <a:lnTo>
                    <a:pt x="242660" y="300513"/>
                  </a:lnTo>
                  <a:lnTo>
                    <a:pt x="230162" y="305788"/>
                  </a:lnTo>
                  <a:close/>
                </a:path>
                <a:path w="322579" h="322580">
                  <a:moveTo>
                    <a:pt x="144834" y="147235"/>
                  </a:moveTo>
                  <a:lnTo>
                    <a:pt x="139904" y="147235"/>
                  </a:lnTo>
                  <a:lnTo>
                    <a:pt x="136609" y="144251"/>
                  </a:lnTo>
                  <a:lnTo>
                    <a:pt x="136197" y="143845"/>
                  </a:lnTo>
                  <a:lnTo>
                    <a:pt x="113012" y="119006"/>
                  </a:lnTo>
                  <a:lnTo>
                    <a:pt x="135918" y="119006"/>
                  </a:lnTo>
                  <a:lnTo>
                    <a:pt x="151591" y="135801"/>
                  </a:lnTo>
                  <a:lnTo>
                    <a:pt x="151409" y="141098"/>
                  </a:lnTo>
                  <a:lnTo>
                    <a:pt x="144834" y="147235"/>
                  </a:lnTo>
                  <a:close/>
                </a:path>
                <a:path w="322579" h="322580">
                  <a:moveTo>
                    <a:pt x="216224" y="235122"/>
                  </a:moveTo>
                  <a:lnTo>
                    <a:pt x="192546" y="235122"/>
                  </a:lnTo>
                  <a:lnTo>
                    <a:pt x="252682" y="174985"/>
                  </a:lnTo>
                  <a:lnTo>
                    <a:pt x="257983" y="174985"/>
                  </a:lnTo>
                  <a:lnTo>
                    <a:pt x="264350" y="181352"/>
                  </a:lnTo>
                  <a:lnTo>
                    <a:pt x="264513" y="186272"/>
                  </a:lnTo>
                  <a:lnTo>
                    <a:pt x="261741" y="189561"/>
                  </a:lnTo>
                  <a:lnTo>
                    <a:pt x="261252" y="190094"/>
                  </a:lnTo>
                  <a:lnTo>
                    <a:pt x="216224" y="235122"/>
                  </a:lnTo>
                  <a:close/>
                </a:path>
                <a:path w="322579" h="322580">
                  <a:moveTo>
                    <a:pt x="192546" y="258800"/>
                  </a:moveTo>
                  <a:lnTo>
                    <a:pt x="154056" y="220311"/>
                  </a:lnTo>
                  <a:lnTo>
                    <a:pt x="154165" y="214902"/>
                  </a:lnTo>
                  <a:lnTo>
                    <a:pt x="160423" y="208644"/>
                  </a:lnTo>
                  <a:lnTo>
                    <a:pt x="165343" y="208481"/>
                  </a:lnTo>
                  <a:lnTo>
                    <a:pt x="168632" y="211252"/>
                  </a:lnTo>
                  <a:lnTo>
                    <a:pt x="169165" y="211741"/>
                  </a:lnTo>
                  <a:lnTo>
                    <a:pt x="192546" y="235122"/>
                  </a:lnTo>
                  <a:lnTo>
                    <a:pt x="216224" y="235122"/>
                  </a:lnTo>
                  <a:lnTo>
                    <a:pt x="192546" y="258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79907" y="2085974"/>
            <a:ext cx="1835785" cy="1243330"/>
            <a:chOff x="6879907" y="2085974"/>
            <a:chExt cx="1835785" cy="1243330"/>
          </a:xfrm>
        </p:grpSpPr>
        <p:sp>
          <p:nvSpPr>
            <p:cNvPr id="9" name="object 9"/>
            <p:cNvSpPr/>
            <p:nvPr/>
          </p:nvSpPr>
          <p:spPr>
            <a:xfrm>
              <a:off x="6971061" y="2671476"/>
              <a:ext cx="997585" cy="599440"/>
            </a:xfrm>
            <a:custGeom>
              <a:avLst/>
              <a:gdLst/>
              <a:ahLst/>
              <a:cxnLst/>
              <a:rect l="l" t="t" r="r" b="b"/>
              <a:pathLst>
                <a:path w="997584" h="599439">
                  <a:moveTo>
                    <a:pt x="997362" y="0"/>
                  </a:moveTo>
                  <a:lnTo>
                    <a:pt x="0" y="598836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907" y="3219926"/>
              <a:ext cx="125253" cy="1089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00999" y="2085974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4"/>
                  </a:moveTo>
                  <a:lnTo>
                    <a:pt x="313461" y="711688"/>
                  </a:lnTo>
                  <a:lnTo>
                    <a:pt x="270398" y="703670"/>
                  </a:lnTo>
                  <a:lnTo>
                    <a:pt x="228639" y="690441"/>
                  </a:lnTo>
                  <a:lnTo>
                    <a:pt x="188809" y="672198"/>
                  </a:lnTo>
                  <a:lnTo>
                    <a:pt x="151513" y="649216"/>
                  </a:lnTo>
                  <a:lnTo>
                    <a:pt x="117314" y="621846"/>
                  </a:lnTo>
                  <a:lnTo>
                    <a:pt x="86723" y="590494"/>
                  </a:lnTo>
                  <a:lnTo>
                    <a:pt x="60195" y="555629"/>
                  </a:lnTo>
                  <a:lnTo>
                    <a:pt x="38137" y="517780"/>
                  </a:lnTo>
                  <a:lnTo>
                    <a:pt x="20879" y="477520"/>
                  </a:lnTo>
                  <a:lnTo>
                    <a:pt x="8679" y="435450"/>
                  </a:lnTo>
                  <a:lnTo>
                    <a:pt x="1720" y="392198"/>
                  </a:lnTo>
                  <a:lnTo>
                    <a:pt x="0" y="357187"/>
                  </a:lnTo>
                  <a:lnTo>
                    <a:pt x="107" y="348419"/>
                  </a:lnTo>
                  <a:lnTo>
                    <a:pt x="3865" y="304777"/>
                  </a:lnTo>
                  <a:lnTo>
                    <a:pt x="12938" y="261923"/>
                  </a:lnTo>
                  <a:lnTo>
                    <a:pt x="27188" y="220497"/>
                  </a:lnTo>
                  <a:lnTo>
                    <a:pt x="46403" y="181127"/>
                  </a:lnTo>
                  <a:lnTo>
                    <a:pt x="70291" y="144410"/>
                  </a:lnTo>
                  <a:lnTo>
                    <a:pt x="98493" y="110893"/>
                  </a:lnTo>
                  <a:lnTo>
                    <a:pt x="130590" y="81077"/>
                  </a:lnTo>
                  <a:lnTo>
                    <a:pt x="166094" y="55414"/>
                  </a:lnTo>
                  <a:lnTo>
                    <a:pt x="204469" y="34293"/>
                  </a:lnTo>
                  <a:lnTo>
                    <a:pt x="245142" y="18028"/>
                  </a:lnTo>
                  <a:lnTo>
                    <a:pt x="287503" y="6863"/>
                  </a:lnTo>
                  <a:lnTo>
                    <a:pt x="330913" y="967"/>
                  </a:lnTo>
                  <a:lnTo>
                    <a:pt x="357187" y="0"/>
                  </a:lnTo>
                  <a:lnTo>
                    <a:pt x="365956" y="107"/>
                  </a:lnTo>
                  <a:lnTo>
                    <a:pt x="409598" y="3865"/>
                  </a:lnTo>
                  <a:lnTo>
                    <a:pt x="452451" y="12937"/>
                  </a:lnTo>
                  <a:lnTo>
                    <a:pt x="493876" y="27189"/>
                  </a:lnTo>
                  <a:lnTo>
                    <a:pt x="533246" y="46404"/>
                  </a:lnTo>
                  <a:lnTo>
                    <a:pt x="569963" y="70291"/>
                  </a:lnTo>
                  <a:lnTo>
                    <a:pt x="603480" y="98493"/>
                  </a:lnTo>
                  <a:lnTo>
                    <a:pt x="633296" y="130590"/>
                  </a:lnTo>
                  <a:lnTo>
                    <a:pt x="658958" y="166095"/>
                  </a:lnTo>
                  <a:lnTo>
                    <a:pt x="680079" y="204469"/>
                  </a:lnTo>
                  <a:lnTo>
                    <a:pt x="696345" y="245141"/>
                  </a:lnTo>
                  <a:lnTo>
                    <a:pt x="707510" y="287503"/>
                  </a:lnTo>
                  <a:lnTo>
                    <a:pt x="713407" y="330913"/>
                  </a:lnTo>
                  <a:lnTo>
                    <a:pt x="714374" y="357187"/>
                  </a:lnTo>
                  <a:lnTo>
                    <a:pt x="714267" y="365955"/>
                  </a:lnTo>
                  <a:lnTo>
                    <a:pt x="710508" y="409597"/>
                  </a:lnTo>
                  <a:lnTo>
                    <a:pt x="701435" y="452451"/>
                  </a:lnTo>
                  <a:lnTo>
                    <a:pt x="687184" y="493877"/>
                  </a:lnTo>
                  <a:lnTo>
                    <a:pt x="667969" y="533246"/>
                  </a:lnTo>
                  <a:lnTo>
                    <a:pt x="644082" y="569963"/>
                  </a:lnTo>
                  <a:lnTo>
                    <a:pt x="615880" y="603480"/>
                  </a:lnTo>
                  <a:lnTo>
                    <a:pt x="583784" y="633297"/>
                  </a:lnTo>
                  <a:lnTo>
                    <a:pt x="548279" y="658959"/>
                  </a:lnTo>
                  <a:lnTo>
                    <a:pt x="509904" y="680081"/>
                  </a:lnTo>
                  <a:lnTo>
                    <a:pt x="469232" y="696346"/>
                  </a:lnTo>
                  <a:lnTo>
                    <a:pt x="426871" y="707511"/>
                  </a:lnTo>
                  <a:lnTo>
                    <a:pt x="383461" y="713407"/>
                  </a:lnTo>
                  <a:lnTo>
                    <a:pt x="357187" y="7143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5680" y="2308294"/>
              <a:ext cx="285115" cy="262255"/>
            </a:xfrm>
            <a:custGeom>
              <a:avLst/>
              <a:gdLst/>
              <a:ahLst/>
              <a:cxnLst/>
              <a:rect l="l" t="t" r="r" b="b"/>
              <a:pathLst>
                <a:path w="285115" h="262255">
                  <a:moveTo>
                    <a:pt x="66027" y="262209"/>
                  </a:moveTo>
                  <a:lnTo>
                    <a:pt x="808" y="202324"/>
                  </a:lnTo>
                  <a:lnTo>
                    <a:pt x="0" y="199821"/>
                  </a:lnTo>
                  <a:lnTo>
                    <a:pt x="202" y="197435"/>
                  </a:lnTo>
                  <a:lnTo>
                    <a:pt x="313" y="195324"/>
                  </a:lnTo>
                  <a:lnTo>
                    <a:pt x="1226" y="193246"/>
                  </a:lnTo>
                  <a:lnTo>
                    <a:pt x="66028" y="133745"/>
                  </a:lnTo>
                  <a:lnTo>
                    <a:pt x="71324" y="133971"/>
                  </a:lnTo>
                  <a:lnTo>
                    <a:pt x="77578" y="140782"/>
                  </a:lnTo>
                  <a:lnTo>
                    <a:pt x="77352" y="146078"/>
                  </a:lnTo>
                  <a:lnTo>
                    <a:pt x="29855" y="189690"/>
                  </a:lnTo>
                  <a:lnTo>
                    <a:pt x="281257" y="189690"/>
                  </a:lnTo>
                  <a:lnTo>
                    <a:pt x="284819" y="193246"/>
                  </a:lnTo>
                  <a:lnTo>
                    <a:pt x="284826" y="202493"/>
                  </a:lnTo>
                  <a:lnTo>
                    <a:pt x="281080" y="206244"/>
                  </a:lnTo>
                  <a:lnTo>
                    <a:pt x="30038" y="206433"/>
                  </a:lnTo>
                  <a:lnTo>
                    <a:pt x="77351" y="249876"/>
                  </a:lnTo>
                  <a:lnTo>
                    <a:pt x="77576" y="255172"/>
                  </a:lnTo>
                  <a:lnTo>
                    <a:pt x="71322" y="261983"/>
                  </a:lnTo>
                  <a:lnTo>
                    <a:pt x="66027" y="262209"/>
                  </a:lnTo>
                  <a:close/>
                </a:path>
                <a:path w="285115" h="262255">
                  <a:moveTo>
                    <a:pt x="281257" y="189690"/>
                  </a:moveTo>
                  <a:lnTo>
                    <a:pt x="29855" y="189690"/>
                  </a:lnTo>
                  <a:lnTo>
                    <a:pt x="281088" y="189501"/>
                  </a:lnTo>
                  <a:lnTo>
                    <a:pt x="281257" y="189690"/>
                  </a:lnTo>
                  <a:close/>
                </a:path>
                <a:path w="285115" h="262255">
                  <a:moveTo>
                    <a:pt x="8570" y="72704"/>
                  </a:moveTo>
                  <a:lnTo>
                    <a:pt x="3943" y="72704"/>
                  </a:lnTo>
                  <a:lnTo>
                    <a:pt x="196" y="68959"/>
                  </a:lnTo>
                  <a:lnTo>
                    <a:pt x="189" y="59715"/>
                  </a:lnTo>
                  <a:lnTo>
                    <a:pt x="3934" y="55964"/>
                  </a:lnTo>
                  <a:lnTo>
                    <a:pt x="254977" y="55776"/>
                  </a:lnTo>
                  <a:lnTo>
                    <a:pt x="207664" y="12332"/>
                  </a:lnTo>
                  <a:lnTo>
                    <a:pt x="207438" y="7037"/>
                  </a:lnTo>
                  <a:lnTo>
                    <a:pt x="213692" y="225"/>
                  </a:lnTo>
                  <a:lnTo>
                    <a:pt x="218988" y="0"/>
                  </a:lnTo>
                  <a:lnTo>
                    <a:pt x="284210" y="59887"/>
                  </a:lnTo>
                  <a:lnTo>
                    <a:pt x="285017" y="62394"/>
                  </a:lnTo>
                  <a:lnTo>
                    <a:pt x="284812" y="64784"/>
                  </a:lnTo>
                  <a:lnTo>
                    <a:pt x="284699" y="66892"/>
                  </a:lnTo>
                  <a:lnTo>
                    <a:pt x="283792" y="68959"/>
                  </a:lnTo>
                  <a:lnTo>
                    <a:pt x="279916" y="72519"/>
                  </a:lnTo>
                  <a:lnTo>
                    <a:pt x="255161" y="72519"/>
                  </a:lnTo>
                  <a:lnTo>
                    <a:pt x="8570" y="72704"/>
                  </a:lnTo>
                  <a:close/>
                </a:path>
                <a:path w="285115" h="262255">
                  <a:moveTo>
                    <a:pt x="218986" y="128465"/>
                  </a:moveTo>
                  <a:lnTo>
                    <a:pt x="213690" y="128239"/>
                  </a:lnTo>
                  <a:lnTo>
                    <a:pt x="207436" y="121428"/>
                  </a:lnTo>
                  <a:lnTo>
                    <a:pt x="207662" y="116132"/>
                  </a:lnTo>
                  <a:lnTo>
                    <a:pt x="255161" y="72519"/>
                  </a:lnTo>
                  <a:lnTo>
                    <a:pt x="279916" y="72519"/>
                  </a:lnTo>
                  <a:lnTo>
                    <a:pt x="218986" y="128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79907" y="4262532"/>
            <a:ext cx="1835785" cy="1243330"/>
            <a:chOff x="6879907" y="4262532"/>
            <a:chExt cx="1835785" cy="1243330"/>
          </a:xfrm>
        </p:grpSpPr>
        <p:sp>
          <p:nvSpPr>
            <p:cNvPr id="14" name="object 14"/>
            <p:cNvSpPr/>
            <p:nvPr/>
          </p:nvSpPr>
          <p:spPr>
            <a:xfrm>
              <a:off x="6971061" y="4321111"/>
              <a:ext cx="997585" cy="599440"/>
            </a:xfrm>
            <a:custGeom>
              <a:avLst/>
              <a:gdLst/>
              <a:ahLst/>
              <a:cxnLst/>
              <a:rect l="l" t="t" r="r" b="b"/>
              <a:pathLst>
                <a:path w="997584" h="599439">
                  <a:moveTo>
                    <a:pt x="997362" y="59883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907" y="4262532"/>
              <a:ext cx="125253" cy="10896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00999" y="4791074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4"/>
                  </a:moveTo>
                  <a:lnTo>
                    <a:pt x="313461" y="711688"/>
                  </a:lnTo>
                  <a:lnTo>
                    <a:pt x="270398" y="703670"/>
                  </a:lnTo>
                  <a:lnTo>
                    <a:pt x="228639" y="690441"/>
                  </a:lnTo>
                  <a:lnTo>
                    <a:pt x="188809" y="672198"/>
                  </a:lnTo>
                  <a:lnTo>
                    <a:pt x="151513" y="649216"/>
                  </a:lnTo>
                  <a:lnTo>
                    <a:pt x="117314" y="621846"/>
                  </a:lnTo>
                  <a:lnTo>
                    <a:pt x="86723" y="590494"/>
                  </a:lnTo>
                  <a:lnTo>
                    <a:pt x="60195" y="555629"/>
                  </a:lnTo>
                  <a:lnTo>
                    <a:pt x="38137" y="517780"/>
                  </a:lnTo>
                  <a:lnTo>
                    <a:pt x="20879" y="477519"/>
                  </a:lnTo>
                  <a:lnTo>
                    <a:pt x="8679" y="435449"/>
                  </a:lnTo>
                  <a:lnTo>
                    <a:pt x="1720" y="392198"/>
                  </a:lnTo>
                  <a:lnTo>
                    <a:pt x="0" y="357187"/>
                  </a:lnTo>
                  <a:lnTo>
                    <a:pt x="107" y="348419"/>
                  </a:lnTo>
                  <a:lnTo>
                    <a:pt x="3865" y="304777"/>
                  </a:lnTo>
                  <a:lnTo>
                    <a:pt x="12938" y="261923"/>
                  </a:lnTo>
                  <a:lnTo>
                    <a:pt x="27188" y="220496"/>
                  </a:lnTo>
                  <a:lnTo>
                    <a:pt x="46403" y="181127"/>
                  </a:lnTo>
                  <a:lnTo>
                    <a:pt x="70291" y="144410"/>
                  </a:lnTo>
                  <a:lnTo>
                    <a:pt x="98493" y="110893"/>
                  </a:lnTo>
                  <a:lnTo>
                    <a:pt x="130590" y="81077"/>
                  </a:lnTo>
                  <a:lnTo>
                    <a:pt x="166094" y="55414"/>
                  </a:lnTo>
                  <a:lnTo>
                    <a:pt x="204469" y="34293"/>
                  </a:lnTo>
                  <a:lnTo>
                    <a:pt x="245142" y="18028"/>
                  </a:lnTo>
                  <a:lnTo>
                    <a:pt x="287503" y="6863"/>
                  </a:lnTo>
                  <a:lnTo>
                    <a:pt x="330913" y="967"/>
                  </a:lnTo>
                  <a:lnTo>
                    <a:pt x="357187" y="0"/>
                  </a:lnTo>
                  <a:lnTo>
                    <a:pt x="365956" y="107"/>
                  </a:lnTo>
                  <a:lnTo>
                    <a:pt x="409598" y="3865"/>
                  </a:lnTo>
                  <a:lnTo>
                    <a:pt x="452451" y="12938"/>
                  </a:lnTo>
                  <a:lnTo>
                    <a:pt x="493876" y="27188"/>
                  </a:lnTo>
                  <a:lnTo>
                    <a:pt x="533246" y="46404"/>
                  </a:lnTo>
                  <a:lnTo>
                    <a:pt x="569963" y="70291"/>
                  </a:lnTo>
                  <a:lnTo>
                    <a:pt x="603480" y="98493"/>
                  </a:lnTo>
                  <a:lnTo>
                    <a:pt x="633296" y="130589"/>
                  </a:lnTo>
                  <a:lnTo>
                    <a:pt x="658958" y="166094"/>
                  </a:lnTo>
                  <a:lnTo>
                    <a:pt x="680079" y="204469"/>
                  </a:lnTo>
                  <a:lnTo>
                    <a:pt x="696345" y="245141"/>
                  </a:lnTo>
                  <a:lnTo>
                    <a:pt x="707510" y="287503"/>
                  </a:lnTo>
                  <a:lnTo>
                    <a:pt x="713407" y="330914"/>
                  </a:lnTo>
                  <a:lnTo>
                    <a:pt x="714374" y="357187"/>
                  </a:lnTo>
                  <a:lnTo>
                    <a:pt x="714267" y="365956"/>
                  </a:lnTo>
                  <a:lnTo>
                    <a:pt x="710508" y="409598"/>
                  </a:lnTo>
                  <a:lnTo>
                    <a:pt x="701435" y="452450"/>
                  </a:lnTo>
                  <a:lnTo>
                    <a:pt x="687184" y="493876"/>
                  </a:lnTo>
                  <a:lnTo>
                    <a:pt x="667969" y="533246"/>
                  </a:lnTo>
                  <a:lnTo>
                    <a:pt x="644082" y="569963"/>
                  </a:lnTo>
                  <a:lnTo>
                    <a:pt x="615880" y="603480"/>
                  </a:lnTo>
                  <a:lnTo>
                    <a:pt x="583784" y="633296"/>
                  </a:lnTo>
                  <a:lnTo>
                    <a:pt x="548279" y="658959"/>
                  </a:lnTo>
                  <a:lnTo>
                    <a:pt x="509904" y="680080"/>
                  </a:lnTo>
                  <a:lnTo>
                    <a:pt x="469232" y="696345"/>
                  </a:lnTo>
                  <a:lnTo>
                    <a:pt x="426871" y="707511"/>
                  </a:lnTo>
                  <a:lnTo>
                    <a:pt x="383461" y="713407"/>
                  </a:lnTo>
                  <a:lnTo>
                    <a:pt x="357187" y="7143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99706" y="4993875"/>
              <a:ext cx="319405" cy="306705"/>
            </a:xfrm>
            <a:custGeom>
              <a:avLst/>
              <a:gdLst/>
              <a:ahLst/>
              <a:cxnLst/>
              <a:rect l="l" t="t" r="r" b="b"/>
              <a:pathLst>
                <a:path w="319404" h="306704">
                  <a:moveTo>
                    <a:pt x="161901" y="306670"/>
                  </a:moveTo>
                  <a:lnTo>
                    <a:pt x="86952" y="290717"/>
                  </a:lnTo>
                  <a:lnTo>
                    <a:pt x="44480" y="258948"/>
                  </a:lnTo>
                  <a:lnTo>
                    <a:pt x="16801" y="219761"/>
                  </a:lnTo>
                  <a:lnTo>
                    <a:pt x="84" y="166258"/>
                  </a:lnTo>
                  <a:lnTo>
                    <a:pt x="0" y="164321"/>
                  </a:lnTo>
                  <a:lnTo>
                    <a:pt x="3021" y="119981"/>
                  </a:lnTo>
                  <a:lnTo>
                    <a:pt x="18510" y="78968"/>
                  </a:lnTo>
                  <a:lnTo>
                    <a:pt x="44441" y="44529"/>
                  </a:lnTo>
                  <a:lnTo>
                    <a:pt x="78881" y="18599"/>
                  </a:lnTo>
                  <a:lnTo>
                    <a:pt x="119895" y="3111"/>
                  </a:lnTo>
                  <a:lnTo>
                    <a:pt x="165549" y="0"/>
                  </a:lnTo>
                  <a:lnTo>
                    <a:pt x="207773" y="9537"/>
                  </a:lnTo>
                  <a:lnTo>
                    <a:pt x="220745" y="16691"/>
                  </a:lnTo>
                  <a:lnTo>
                    <a:pt x="164236" y="16691"/>
                  </a:lnTo>
                  <a:lnTo>
                    <a:pt x="115835" y="21394"/>
                  </a:lnTo>
                  <a:lnTo>
                    <a:pt x="73897" y="41483"/>
                  </a:lnTo>
                  <a:lnTo>
                    <a:pt x="41395" y="73984"/>
                  </a:lnTo>
                  <a:lnTo>
                    <a:pt x="21305" y="115922"/>
                  </a:lnTo>
                  <a:lnTo>
                    <a:pt x="16602" y="164321"/>
                  </a:lnTo>
                  <a:lnTo>
                    <a:pt x="29100" y="208642"/>
                  </a:lnTo>
                  <a:lnTo>
                    <a:pt x="56479" y="247271"/>
                  </a:lnTo>
                  <a:lnTo>
                    <a:pt x="94345" y="275692"/>
                  </a:lnTo>
                  <a:lnTo>
                    <a:pt x="138305" y="289388"/>
                  </a:lnTo>
                  <a:lnTo>
                    <a:pt x="160920" y="289955"/>
                  </a:lnTo>
                  <a:lnTo>
                    <a:pt x="222016" y="289955"/>
                  </a:lnTo>
                  <a:lnTo>
                    <a:pt x="210172" y="295884"/>
                  </a:lnTo>
                  <a:lnTo>
                    <a:pt x="186563" y="303235"/>
                  </a:lnTo>
                  <a:lnTo>
                    <a:pt x="161901" y="306670"/>
                  </a:lnTo>
                  <a:close/>
                </a:path>
                <a:path w="319404" h="306704">
                  <a:moveTo>
                    <a:pt x="315091" y="280298"/>
                  </a:moveTo>
                  <a:lnTo>
                    <a:pt x="296940" y="280298"/>
                  </a:lnTo>
                  <a:lnTo>
                    <a:pt x="278433" y="236084"/>
                  </a:lnTo>
                  <a:lnTo>
                    <a:pt x="276447" y="229618"/>
                  </a:lnTo>
                  <a:lnTo>
                    <a:pt x="276392" y="229439"/>
                  </a:lnTo>
                  <a:lnTo>
                    <a:pt x="275737" y="223061"/>
                  </a:lnTo>
                  <a:lnTo>
                    <a:pt x="275688" y="222585"/>
                  </a:lnTo>
                  <a:lnTo>
                    <a:pt x="276348" y="215565"/>
                  </a:lnTo>
                  <a:lnTo>
                    <a:pt x="278239" y="208989"/>
                  </a:lnTo>
                  <a:lnTo>
                    <a:pt x="279721" y="205470"/>
                  </a:lnTo>
                  <a:lnTo>
                    <a:pt x="285133" y="189761"/>
                  </a:lnTo>
                  <a:lnTo>
                    <a:pt x="288539" y="173729"/>
                  </a:lnTo>
                  <a:lnTo>
                    <a:pt x="288621" y="173120"/>
                  </a:lnTo>
                  <a:lnTo>
                    <a:pt x="289998" y="157290"/>
                  </a:lnTo>
                  <a:lnTo>
                    <a:pt x="289963" y="154557"/>
                  </a:lnTo>
                  <a:lnTo>
                    <a:pt x="276449" y="93657"/>
                  </a:lnTo>
                  <a:lnTo>
                    <a:pt x="249067" y="55625"/>
                  </a:lnTo>
                  <a:lnTo>
                    <a:pt x="210570" y="28897"/>
                  </a:lnTo>
                  <a:lnTo>
                    <a:pt x="164236" y="16691"/>
                  </a:lnTo>
                  <a:lnTo>
                    <a:pt x="220745" y="16691"/>
                  </a:lnTo>
                  <a:lnTo>
                    <a:pt x="274798" y="59440"/>
                  </a:lnTo>
                  <a:lnTo>
                    <a:pt x="295854" y="96123"/>
                  </a:lnTo>
                  <a:lnTo>
                    <a:pt x="306108" y="138172"/>
                  </a:lnTo>
                  <a:lnTo>
                    <a:pt x="306566" y="151271"/>
                  </a:lnTo>
                  <a:lnTo>
                    <a:pt x="306682" y="154557"/>
                  </a:lnTo>
                  <a:lnTo>
                    <a:pt x="301228" y="194375"/>
                  </a:lnTo>
                  <a:lnTo>
                    <a:pt x="294107" y="214425"/>
                  </a:lnTo>
                  <a:lnTo>
                    <a:pt x="293704" y="215421"/>
                  </a:lnTo>
                  <a:lnTo>
                    <a:pt x="292079" y="219761"/>
                  </a:lnTo>
                  <a:lnTo>
                    <a:pt x="292007" y="224428"/>
                  </a:lnTo>
                  <a:lnTo>
                    <a:pt x="293504" y="228651"/>
                  </a:lnTo>
                  <a:lnTo>
                    <a:pt x="293808" y="229439"/>
                  </a:lnTo>
                  <a:lnTo>
                    <a:pt x="315091" y="280298"/>
                  </a:lnTo>
                  <a:close/>
                </a:path>
                <a:path w="319404" h="306704">
                  <a:moveTo>
                    <a:pt x="112270" y="123159"/>
                  </a:moveTo>
                  <a:lnTo>
                    <a:pt x="103023" y="123159"/>
                  </a:lnTo>
                  <a:lnTo>
                    <a:pt x="99275" y="119411"/>
                  </a:lnTo>
                  <a:lnTo>
                    <a:pt x="99275" y="114787"/>
                  </a:lnTo>
                  <a:lnTo>
                    <a:pt x="103895" y="92927"/>
                  </a:lnTo>
                  <a:lnTo>
                    <a:pt x="116417" y="75375"/>
                  </a:lnTo>
                  <a:lnTo>
                    <a:pt x="134835" y="64032"/>
                  </a:lnTo>
                  <a:lnTo>
                    <a:pt x="157143" y="60797"/>
                  </a:lnTo>
                  <a:lnTo>
                    <a:pt x="176299" y="65606"/>
                  </a:lnTo>
                  <a:lnTo>
                    <a:pt x="192114" y="76577"/>
                  </a:lnTo>
                  <a:lnTo>
                    <a:pt x="192768" y="77509"/>
                  </a:lnTo>
                  <a:lnTo>
                    <a:pt x="156113" y="77509"/>
                  </a:lnTo>
                  <a:lnTo>
                    <a:pt x="140641" y="79742"/>
                  </a:lnTo>
                  <a:lnTo>
                    <a:pt x="127881" y="87578"/>
                  </a:lnTo>
                  <a:lnTo>
                    <a:pt x="119214" y="99700"/>
                  </a:lnTo>
                  <a:lnTo>
                    <a:pt x="116018" y="114787"/>
                  </a:lnTo>
                  <a:lnTo>
                    <a:pt x="116018" y="119411"/>
                  </a:lnTo>
                  <a:lnTo>
                    <a:pt x="112270" y="123159"/>
                  </a:lnTo>
                  <a:close/>
                </a:path>
                <a:path w="319404" h="306704">
                  <a:moveTo>
                    <a:pt x="158314" y="194636"/>
                  </a:moveTo>
                  <a:lnTo>
                    <a:pt x="149277" y="194636"/>
                  </a:lnTo>
                  <a:lnTo>
                    <a:pt x="145661" y="191221"/>
                  </a:lnTo>
                  <a:lnTo>
                    <a:pt x="145342" y="186889"/>
                  </a:lnTo>
                  <a:lnTo>
                    <a:pt x="145418" y="173120"/>
                  </a:lnTo>
                  <a:lnTo>
                    <a:pt x="164019" y="150720"/>
                  </a:lnTo>
                  <a:lnTo>
                    <a:pt x="175543" y="145230"/>
                  </a:lnTo>
                  <a:lnTo>
                    <a:pt x="184388" y="136444"/>
                  </a:lnTo>
                  <a:lnTo>
                    <a:pt x="189865" y="125214"/>
                  </a:lnTo>
                  <a:lnTo>
                    <a:pt x="191288" y="112393"/>
                  </a:lnTo>
                  <a:lnTo>
                    <a:pt x="188043" y="99700"/>
                  </a:lnTo>
                  <a:lnTo>
                    <a:pt x="187936" y="99281"/>
                  </a:lnTo>
                  <a:lnTo>
                    <a:pt x="180288" y="88430"/>
                  </a:lnTo>
                  <a:lnTo>
                    <a:pt x="169346" y="80839"/>
                  </a:lnTo>
                  <a:lnTo>
                    <a:pt x="156113" y="77509"/>
                  </a:lnTo>
                  <a:lnTo>
                    <a:pt x="192768" y="77509"/>
                  </a:lnTo>
                  <a:lnTo>
                    <a:pt x="203156" y="92296"/>
                  </a:lnTo>
                  <a:lnTo>
                    <a:pt x="207998" y="111348"/>
                  </a:lnTo>
                  <a:lnTo>
                    <a:pt x="205828" y="130289"/>
                  </a:lnTo>
                  <a:lnTo>
                    <a:pt x="197562" y="146796"/>
                  </a:lnTo>
                  <a:lnTo>
                    <a:pt x="184264" y="159555"/>
                  </a:lnTo>
                  <a:lnTo>
                    <a:pt x="166999" y="167251"/>
                  </a:lnTo>
                  <a:lnTo>
                    <a:pt x="164313" y="167923"/>
                  </a:lnTo>
                  <a:lnTo>
                    <a:pt x="162340" y="170305"/>
                  </a:lnTo>
                  <a:lnTo>
                    <a:pt x="162089" y="173120"/>
                  </a:lnTo>
                  <a:lnTo>
                    <a:pt x="162062" y="190888"/>
                  </a:lnTo>
                  <a:lnTo>
                    <a:pt x="158314" y="194636"/>
                  </a:lnTo>
                  <a:close/>
                </a:path>
                <a:path w="319404" h="306704">
                  <a:moveTo>
                    <a:pt x="162938" y="249052"/>
                  </a:moveTo>
                  <a:lnTo>
                    <a:pt x="144444" y="249052"/>
                  </a:lnTo>
                  <a:lnTo>
                    <a:pt x="136947" y="241555"/>
                  </a:lnTo>
                  <a:lnTo>
                    <a:pt x="136947" y="223061"/>
                  </a:lnTo>
                  <a:lnTo>
                    <a:pt x="144444" y="215565"/>
                  </a:lnTo>
                  <a:lnTo>
                    <a:pt x="162938" y="215565"/>
                  </a:lnTo>
                  <a:lnTo>
                    <a:pt x="170433" y="223061"/>
                  </a:lnTo>
                  <a:lnTo>
                    <a:pt x="170434" y="241555"/>
                  </a:lnTo>
                  <a:lnTo>
                    <a:pt x="162938" y="249052"/>
                  </a:lnTo>
                  <a:close/>
                </a:path>
                <a:path w="319404" h="306704">
                  <a:moveTo>
                    <a:pt x="222016" y="289955"/>
                  </a:moveTo>
                  <a:lnTo>
                    <a:pt x="160920" y="289955"/>
                  </a:lnTo>
                  <a:lnTo>
                    <a:pt x="182893" y="286899"/>
                  </a:lnTo>
                  <a:lnTo>
                    <a:pt x="204029" y="280298"/>
                  </a:lnTo>
                  <a:lnTo>
                    <a:pt x="223703" y="270448"/>
                  </a:lnTo>
                  <a:lnTo>
                    <a:pt x="230449" y="267222"/>
                  </a:lnTo>
                  <a:lnTo>
                    <a:pt x="237582" y="265421"/>
                  </a:lnTo>
                  <a:lnTo>
                    <a:pt x="244885" y="265092"/>
                  </a:lnTo>
                  <a:lnTo>
                    <a:pt x="252143" y="266280"/>
                  </a:lnTo>
                  <a:lnTo>
                    <a:pt x="253385" y="266644"/>
                  </a:lnTo>
                  <a:lnTo>
                    <a:pt x="296940" y="280298"/>
                  </a:lnTo>
                  <a:lnTo>
                    <a:pt x="315091" y="280298"/>
                  </a:lnTo>
                  <a:lnTo>
                    <a:pt x="315376" y="280978"/>
                  </a:lnTo>
                  <a:lnTo>
                    <a:pt x="243143" y="280978"/>
                  </a:lnTo>
                  <a:lnTo>
                    <a:pt x="237348" y="281759"/>
                  </a:lnTo>
                  <a:lnTo>
                    <a:pt x="232375" y="284770"/>
                  </a:lnTo>
                  <a:lnTo>
                    <a:pt x="222016" y="289955"/>
                  </a:lnTo>
                  <a:close/>
                </a:path>
                <a:path w="319404" h="306704">
                  <a:moveTo>
                    <a:pt x="312647" y="300871"/>
                  </a:moveTo>
                  <a:lnTo>
                    <a:pt x="303609" y="299969"/>
                  </a:lnTo>
                  <a:lnTo>
                    <a:pt x="303870" y="299969"/>
                  </a:lnTo>
                  <a:lnTo>
                    <a:pt x="302951" y="299728"/>
                  </a:lnTo>
                  <a:lnTo>
                    <a:pt x="243143" y="280978"/>
                  </a:lnTo>
                  <a:lnTo>
                    <a:pt x="315376" y="280978"/>
                  </a:lnTo>
                  <a:lnTo>
                    <a:pt x="316963" y="284770"/>
                  </a:lnTo>
                  <a:lnTo>
                    <a:pt x="317119" y="285240"/>
                  </a:lnTo>
                  <a:lnTo>
                    <a:pt x="319074" y="293539"/>
                  </a:lnTo>
                  <a:lnTo>
                    <a:pt x="312647" y="300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476624" y="4262532"/>
            <a:ext cx="1835785" cy="1243330"/>
            <a:chOff x="3476624" y="4262532"/>
            <a:chExt cx="1835785" cy="1243330"/>
          </a:xfrm>
        </p:grpSpPr>
        <p:sp>
          <p:nvSpPr>
            <p:cNvPr id="19" name="object 19"/>
            <p:cNvSpPr/>
            <p:nvPr/>
          </p:nvSpPr>
          <p:spPr>
            <a:xfrm>
              <a:off x="4223575" y="4321111"/>
              <a:ext cx="997585" cy="599440"/>
            </a:xfrm>
            <a:custGeom>
              <a:avLst/>
              <a:gdLst/>
              <a:ahLst/>
              <a:cxnLst/>
              <a:rect l="l" t="t" r="r" b="b"/>
              <a:pathLst>
                <a:path w="997585" h="599439">
                  <a:moveTo>
                    <a:pt x="0" y="598836"/>
                  </a:moveTo>
                  <a:lnTo>
                    <a:pt x="997362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6838" y="4262532"/>
              <a:ext cx="125253" cy="1089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76624" y="4791074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4"/>
                  </a:moveTo>
                  <a:lnTo>
                    <a:pt x="313461" y="711688"/>
                  </a:lnTo>
                  <a:lnTo>
                    <a:pt x="270397" y="703670"/>
                  </a:lnTo>
                  <a:lnTo>
                    <a:pt x="228639" y="690441"/>
                  </a:lnTo>
                  <a:lnTo>
                    <a:pt x="188810" y="672198"/>
                  </a:lnTo>
                  <a:lnTo>
                    <a:pt x="151513" y="649216"/>
                  </a:lnTo>
                  <a:lnTo>
                    <a:pt x="117315" y="621846"/>
                  </a:lnTo>
                  <a:lnTo>
                    <a:pt x="86723" y="590494"/>
                  </a:lnTo>
                  <a:lnTo>
                    <a:pt x="60196" y="555629"/>
                  </a:lnTo>
                  <a:lnTo>
                    <a:pt x="38137" y="517780"/>
                  </a:lnTo>
                  <a:lnTo>
                    <a:pt x="20879" y="477519"/>
                  </a:lnTo>
                  <a:lnTo>
                    <a:pt x="8679" y="435449"/>
                  </a:lnTo>
                  <a:lnTo>
                    <a:pt x="1720" y="392198"/>
                  </a:lnTo>
                  <a:lnTo>
                    <a:pt x="0" y="357187"/>
                  </a:lnTo>
                  <a:lnTo>
                    <a:pt x="107" y="348419"/>
                  </a:lnTo>
                  <a:lnTo>
                    <a:pt x="3865" y="304777"/>
                  </a:lnTo>
                  <a:lnTo>
                    <a:pt x="12938" y="261923"/>
                  </a:lnTo>
                  <a:lnTo>
                    <a:pt x="27189" y="220496"/>
                  </a:lnTo>
                  <a:lnTo>
                    <a:pt x="46404" y="181127"/>
                  </a:lnTo>
                  <a:lnTo>
                    <a:pt x="70291" y="144410"/>
                  </a:lnTo>
                  <a:lnTo>
                    <a:pt x="98493" y="110893"/>
                  </a:lnTo>
                  <a:lnTo>
                    <a:pt x="130590" y="81077"/>
                  </a:lnTo>
                  <a:lnTo>
                    <a:pt x="166095" y="55414"/>
                  </a:lnTo>
                  <a:lnTo>
                    <a:pt x="204469" y="34293"/>
                  </a:lnTo>
                  <a:lnTo>
                    <a:pt x="245141" y="18028"/>
                  </a:lnTo>
                  <a:lnTo>
                    <a:pt x="287503" y="6863"/>
                  </a:lnTo>
                  <a:lnTo>
                    <a:pt x="330913" y="967"/>
                  </a:lnTo>
                  <a:lnTo>
                    <a:pt x="357187" y="0"/>
                  </a:lnTo>
                  <a:lnTo>
                    <a:pt x="365955" y="107"/>
                  </a:lnTo>
                  <a:lnTo>
                    <a:pt x="409597" y="3865"/>
                  </a:lnTo>
                  <a:lnTo>
                    <a:pt x="452451" y="12938"/>
                  </a:lnTo>
                  <a:lnTo>
                    <a:pt x="493876" y="27188"/>
                  </a:lnTo>
                  <a:lnTo>
                    <a:pt x="533246" y="46404"/>
                  </a:lnTo>
                  <a:lnTo>
                    <a:pt x="569963" y="70291"/>
                  </a:lnTo>
                  <a:lnTo>
                    <a:pt x="603480" y="98493"/>
                  </a:lnTo>
                  <a:lnTo>
                    <a:pt x="633296" y="130589"/>
                  </a:lnTo>
                  <a:lnTo>
                    <a:pt x="658959" y="166094"/>
                  </a:lnTo>
                  <a:lnTo>
                    <a:pt x="680080" y="204469"/>
                  </a:lnTo>
                  <a:lnTo>
                    <a:pt x="696346" y="245141"/>
                  </a:lnTo>
                  <a:lnTo>
                    <a:pt x="707511" y="287503"/>
                  </a:lnTo>
                  <a:lnTo>
                    <a:pt x="713407" y="330914"/>
                  </a:lnTo>
                  <a:lnTo>
                    <a:pt x="714374" y="357187"/>
                  </a:lnTo>
                  <a:lnTo>
                    <a:pt x="714267" y="365956"/>
                  </a:lnTo>
                  <a:lnTo>
                    <a:pt x="710509" y="409598"/>
                  </a:lnTo>
                  <a:lnTo>
                    <a:pt x="701436" y="452450"/>
                  </a:lnTo>
                  <a:lnTo>
                    <a:pt x="687185" y="493876"/>
                  </a:lnTo>
                  <a:lnTo>
                    <a:pt x="667970" y="533246"/>
                  </a:lnTo>
                  <a:lnTo>
                    <a:pt x="644082" y="569963"/>
                  </a:lnTo>
                  <a:lnTo>
                    <a:pt x="615880" y="603480"/>
                  </a:lnTo>
                  <a:lnTo>
                    <a:pt x="583784" y="633296"/>
                  </a:lnTo>
                  <a:lnTo>
                    <a:pt x="548279" y="658959"/>
                  </a:lnTo>
                  <a:lnTo>
                    <a:pt x="509904" y="680080"/>
                  </a:lnTo>
                  <a:lnTo>
                    <a:pt x="469232" y="696345"/>
                  </a:lnTo>
                  <a:lnTo>
                    <a:pt x="426870" y="707511"/>
                  </a:lnTo>
                  <a:lnTo>
                    <a:pt x="383461" y="713407"/>
                  </a:lnTo>
                  <a:lnTo>
                    <a:pt x="357187" y="7143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6610" y="4993390"/>
              <a:ext cx="238760" cy="309245"/>
            </a:xfrm>
            <a:custGeom>
              <a:avLst/>
              <a:gdLst/>
              <a:ahLst/>
              <a:cxnLst/>
              <a:rect l="l" t="t" r="r" b="b"/>
              <a:pathLst>
                <a:path w="238760" h="309245">
                  <a:moveTo>
                    <a:pt x="215538" y="308995"/>
                  </a:moveTo>
                  <a:lnTo>
                    <a:pt x="22837" y="308995"/>
                  </a:lnTo>
                  <a:lnTo>
                    <a:pt x="13947" y="307200"/>
                  </a:lnTo>
                  <a:lnTo>
                    <a:pt x="6688" y="302306"/>
                  </a:lnTo>
                  <a:lnTo>
                    <a:pt x="1794" y="295047"/>
                  </a:lnTo>
                  <a:lnTo>
                    <a:pt x="0" y="286157"/>
                  </a:lnTo>
                  <a:lnTo>
                    <a:pt x="0" y="22837"/>
                  </a:lnTo>
                  <a:lnTo>
                    <a:pt x="1794" y="13947"/>
                  </a:lnTo>
                  <a:lnTo>
                    <a:pt x="6688" y="6688"/>
                  </a:lnTo>
                  <a:lnTo>
                    <a:pt x="13947" y="1794"/>
                  </a:lnTo>
                  <a:lnTo>
                    <a:pt x="22837" y="0"/>
                  </a:lnTo>
                  <a:lnTo>
                    <a:pt x="215538" y="0"/>
                  </a:lnTo>
                  <a:lnTo>
                    <a:pt x="224428" y="1794"/>
                  </a:lnTo>
                  <a:lnTo>
                    <a:pt x="231688" y="6688"/>
                  </a:lnTo>
                  <a:lnTo>
                    <a:pt x="236582" y="13947"/>
                  </a:lnTo>
                  <a:lnTo>
                    <a:pt x="237146" y="16743"/>
                  </a:lnTo>
                  <a:lnTo>
                    <a:pt x="19470" y="16743"/>
                  </a:lnTo>
                  <a:lnTo>
                    <a:pt x="16743" y="19470"/>
                  </a:lnTo>
                  <a:lnTo>
                    <a:pt x="16743" y="289524"/>
                  </a:lnTo>
                  <a:lnTo>
                    <a:pt x="19470" y="292251"/>
                  </a:lnTo>
                  <a:lnTo>
                    <a:pt x="237146" y="292251"/>
                  </a:lnTo>
                  <a:lnTo>
                    <a:pt x="236582" y="295047"/>
                  </a:lnTo>
                  <a:lnTo>
                    <a:pt x="231688" y="302306"/>
                  </a:lnTo>
                  <a:lnTo>
                    <a:pt x="224428" y="307200"/>
                  </a:lnTo>
                  <a:lnTo>
                    <a:pt x="215538" y="308995"/>
                  </a:lnTo>
                  <a:close/>
                </a:path>
                <a:path w="238760" h="309245">
                  <a:moveTo>
                    <a:pt x="237146" y="292251"/>
                  </a:moveTo>
                  <a:lnTo>
                    <a:pt x="218906" y="292251"/>
                  </a:lnTo>
                  <a:lnTo>
                    <a:pt x="221633" y="289524"/>
                  </a:lnTo>
                  <a:lnTo>
                    <a:pt x="221633" y="19470"/>
                  </a:lnTo>
                  <a:lnTo>
                    <a:pt x="218906" y="16743"/>
                  </a:lnTo>
                  <a:lnTo>
                    <a:pt x="237146" y="16743"/>
                  </a:lnTo>
                  <a:lnTo>
                    <a:pt x="238376" y="22837"/>
                  </a:lnTo>
                  <a:lnTo>
                    <a:pt x="238376" y="286157"/>
                  </a:lnTo>
                  <a:lnTo>
                    <a:pt x="237146" y="292251"/>
                  </a:lnTo>
                  <a:close/>
                </a:path>
                <a:path w="238760" h="309245">
                  <a:moveTo>
                    <a:pt x="61349" y="92085"/>
                  </a:moveTo>
                  <a:lnTo>
                    <a:pt x="47479" y="92085"/>
                  </a:lnTo>
                  <a:lnTo>
                    <a:pt x="41857" y="86463"/>
                  </a:lnTo>
                  <a:lnTo>
                    <a:pt x="41857" y="72592"/>
                  </a:lnTo>
                  <a:lnTo>
                    <a:pt x="47479" y="66970"/>
                  </a:lnTo>
                  <a:lnTo>
                    <a:pt x="61349" y="66970"/>
                  </a:lnTo>
                  <a:lnTo>
                    <a:pt x="66971" y="72592"/>
                  </a:lnTo>
                  <a:lnTo>
                    <a:pt x="66971" y="86463"/>
                  </a:lnTo>
                  <a:lnTo>
                    <a:pt x="61349" y="92085"/>
                  </a:lnTo>
                  <a:close/>
                </a:path>
                <a:path w="238760" h="309245">
                  <a:moveTo>
                    <a:pt x="195318" y="87899"/>
                  </a:moveTo>
                  <a:lnTo>
                    <a:pt x="99966" y="87899"/>
                  </a:lnTo>
                  <a:lnTo>
                    <a:pt x="96218" y="84151"/>
                  </a:lnTo>
                  <a:lnTo>
                    <a:pt x="96218" y="74904"/>
                  </a:lnTo>
                  <a:lnTo>
                    <a:pt x="99966" y="71156"/>
                  </a:lnTo>
                  <a:lnTo>
                    <a:pt x="195318" y="71156"/>
                  </a:lnTo>
                  <a:lnTo>
                    <a:pt x="199067" y="74904"/>
                  </a:lnTo>
                  <a:lnTo>
                    <a:pt x="199067" y="84151"/>
                  </a:lnTo>
                  <a:lnTo>
                    <a:pt x="195318" y="87899"/>
                  </a:lnTo>
                  <a:close/>
                </a:path>
                <a:path w="238760" h="309245">
                  <a:moveTo>
                    <a:pt x="61349" y="159057"/>
                  </a:moveTo>
                  <a:lnTo>
                    <a:pt x="47479" y="159057"/>
                  </a:lnTo>
                  <a:lnTo>
                    <a:pt x="41857" y="153435"/>
                  </a:lnTo>
                  <a:lnTo>
                    <a:pt x="41857" y="139565"/>
                  </a:lnTo>
                  <a:lnTo>
                    <a:pt x="47479" y="133943"/>
                  </a:lnTo>
                  <a:lnTo>
                    <a:pt x="61349" y="133943"/>
                  </a:lnTo>
                  <a:lnTo>
                    <a:pt x="66971" y="139565"/>
                  </a:lnTo>
                  <a:lnTo>
                    <a:pt x="66971" y="153435"/>
                  </a:lnTo>
                  <a:lnTo>
                    <a:pt x="61349" y="159057"/>
                  </a:lnTo>
                  <a:close/>
                </a:path>
                <a:path w="238760" h="309245">
                  <a:moveTo>
                    <a:pt x="195318" y="154872"/>
                  </a:moveTo>
                  <a:lnTo>
                    <a:pt x="99966" y="154872"/>
                  </a:lnTo>
                  <a:lnTo>
                    <a:pt x="96218" y="151124"/>
                  </a:lnTo>
                  <a:lnTo>
                    <a:pt x="96218" y="141877"/>
                  </a:lnTo>
                  <a:lnTo>
                    <a:pt x="99966" y="138129"/>
                  </a:lnTo>
                  <a:lnTo>
                    <a:pt x="195318" y="138129"/>
                  </a:lnTo>
                  <a:lnTo>
                    <a:pt x="199067" y="141877"/>
                  </a:lnTo>
                  <a:lnTo>
                    <a:pt x="199067" y="151124"/>
                  </a:lnTo>
                  <a:lnTo>
                    <a:pt x="195318" y="154872"/>
                  </a:lnTo>
                  <a:close/>
                </a:path>
                <a:path w="238760" h="309245">
                  <a:moveTo>
                    <a:pt x="61349" y="230216"/>
                  </a:moveTo>
                  <a:lnTo>
                    <a:pt x="47479" y="230216"/>
                  </a:lnTo>
                  <a:lnTo>
                    <a:pt x="41857" y="224594"/>
                  </a:lnTo>
                  <a:lnTo>
                    <a:pt x="41857" y="210723"/>
                  </a:lnTo>
                  <a:lnTo>
                    <a:pt x="47479" y="205101"/>
                  </a:lnTo>
                  <a:lnTo>
                    <a:pt x="61349" y="205101"/>
                  </a:lnTo>
                  <a:lnTo>
                    <a:pt x="66971" y="210723"/>
                  </a:lnTo>
                  <a:lnTo>
                    <a:pt x="66971" y="224594"/>
                  </a:lnTo>
                  <a:lnTo>
                    <a:pt x="61349" y="230216"/>
                  </a:lnTo>
                  <a:close/>
                </a:path>
                <a:path w="238760" h="309245">
                  <a:moveTo>
                    <a:pt x="195318" y="226030"/>
                  </a:moveTo>
                  <a:lnTo>
                    <a:pt x="99966" y="226030"/>
                  </a:lnTo>
                  <a:lnTo>
                    <a:pt x="96218" y="222282"/>
                  </a:lnTo>
                  <a:lnTo>
                    <a:pt x="96218" y="213035"/>
                  </a:lnTo>
                  <a:lnTo>
                    <a:pt x="99966" y="209287"/>
                  </a:lnTo>
                  <a:lnTo>
                    <a:pt x="195318" y="209287"/>
                  </a:lnTo>
                  <a:lnTo>
                    <a:pt x="199067" y="213035"/>
                  </a:lnTo>
                  <a:lnTo>
                    <a:pt x="199067" y="222282"/>
                  </a:lnTo>
                  <a:lnTo>
                    <a:pt x="195318" y="226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03610" y="2247582"/>
            <a:ext cx="1492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ific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95990" y="2247582"/>
            <a:ext cx="1235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95990" y="4828857"/>
            <a:ext cx="1174750" cy="5975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2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9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sw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51210" y="4962207"/>
            <a:ext cx="1645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4474" y="3419475"/>
            <a:ext cx="1543685" cy="75247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64465" rIns="0" bIns="0" rtlCol="0">
            <a:spAutoFit/>
          </a:bodyPr>
          <a:lstStyle/>
          <a:p>
            <a:pPr marL="518795" marR="218440" indent="-290830">
              <a:lnSpc>
                <a:spcPct val="80000"/>
              </a:lnSpc>
              <a:spcBef>
                <a:spcPts val="1295"/>
              </a:spcBef>
            </a:pP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50" spc="-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750" spc="-35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50" spc="-35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75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824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4"/>
              </a:spcBef>
            </a:pPr>
            <a:r>
              <a:rPr sz="4100" spc="-100" dirty="0">
                <a:latin typeface="Arial MT"/>
                <a:cs typeface="Arial MT"/>
              </a:rPr>
              <a:t>C</a:t>
            </a:r>
            <a:r>
              <a:rPr spc="-100" dirty="0"/>
              <a:t>o</a:t>
            </a:r>
            <a:r>
              <a:rPr sz="4150" spc="-100" dirty="0"/>
              <a:t>n</a:t>
            </a:r>
            <a:r>
              <a:rPr spc="-100" dirty="0"/>
              <a:t>t</a:t>
            </a:r>
            <a:r>
              <a:rPr sz="4150" spc="-100" dirty="0"/>
              <a:t>in</a:t>
            </a:r>
            <a:r>
              <a:rPr spc="-100" dirty="0"/>
              <a:t>u</a:t>
            </a:r>
            <a:r>
              <a:rPr sz="4150" spc="-100" dirty="0"/>
              <a:t>ing</a:t>
            </a:r>
            <a:r>
              <a:rPr sz="4150" spc="-240" dirty="0"/>
              <a:t> </a:t>
            </a:r>
            <a:r>
              <a:rPr spc="-75" dirty="0"/>
              <a:t>t</a:t>
            </a:r>
            <a:r>
              <a:rPr sz="4150" spc="-75" dirty="0"/>
              <a:t>he</a:t>
            </a:r>
            <a:r>
              <a:rPr sz="4150" spc="-235" dirty="0"/>
              <a:t> </a:t>
            </a:r>
            <a:r>
              <a:rPr spc="-90" dirty="0"/>
              <a:t>t</a:t>
            </a:r>
            <a:r>
              <a:rPr sz="4150" spc="-90" dirty="0"/>
              <a:t>e</a:t>
            </a:r>
            <a:r>
              <a:rPr spc="-90" dirty="0"/>
              <a:t>xt</a:t>
            </a:r>
            <a:r>
              <a:rPr spc="-135" dirty="0"/>
              <a:t> </a:t>
            </a:r>
            <a:r>
              <a:rPr sz="4050" spc="125" dirty="0"/>
              <a:t>LLM</a:t>
            </a:r>
            <a:r>
              <a:rPr spc="125" dirty="0"/>
              <a:t>s</a:t>
            </a:r>
            <a:r>
              <a:rPr sz="4500" spc="125" dirty="0">
                <a:latin typeface="Arial MT"/>
                <a:cs typeface="Arial MT"/>
              </a:rPr>
              <a:t>:</a:t>
            </a:r>
            <a:r>
              <a:rPr sz="4500" spc="-195" dirty="0">
                <a:latin typeface="Arial MT"/>
                <a:cs typeface="Arial MT"/>
              </a:rPr>
              <a:t> </a:t>
            </a:r>
            <a:r>
              <a:rPr sz="4050" spc="140" dirty="0"/>
              <a:t>U</a:t>
            </a:r>
            <a:r>
              <a:rPr spc="140" dirty="0"/>
              <a:t>s</a:t>
            </a:r>
            <a:r>
              <a:rPr sz="4150" spc="140" dirty="0"/>
              <a:t>e</a:t>
            </a:r>
            <a:r>
              <a:rPr sz="4150" spc="-220" dirty="0"/>
              <a:t> </a:t>
            </a:r>
            <a:r>
              <a:rPr sz="4100" spc="60" dirty="0">
                <a:latin typeface="Arial MT"/>
                <a:cs typeface="Arial MT"/>
              </a:rPr>
              <a:t>C</a:t>
            </a:r>
            <a:r>
              <a:rPr sz="4050" spc="60" dirty="0"/>
              <a:t>a</a:t>
            </a:r>
            <a:r>
              <a:rPr spc="60" dirty="0"/>
              <a:t>s</a:t>
            </a:r>
            <a:r>
              <a:rPr sz="4150" spc="60" dirty="0"/>
              <a:t>e</a:t>
            </a:r>
            <a:r>
              <a:rPr spc="60" dirty="0"/>
              <a:t>s</a:t>
            </a:r>
            <a:endParaRPr sz="41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8609" y="2871789"/>
            <a:ext cx="870114" cy="11144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88226" y="3124488"/>
            <a:ext cx="93345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150" spc="-1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0050" y="3343275"/>
            <a:ext cx="810260" cy="153035"/>
          </a:xfrm>
          <a:custGeom>
            <a:avLst/>
            <a:gdLst/>
            <a:ahLst/>
            <a:cxnLst/>
            <a:rect l="l" t="t" r="r" b="b"/>
            <a:pathLst>
              <a:path w="810260" h="153035">
                <a:moveTo>
                  <a:pt x="627928" y="152484"/>
                </a:moveTo>
                <a:lnTo>
                  <a:pt x="627928" y="97342"/>
                </a:lnTo>
                <a:lnTo>
                  <a:pt x="0" y="97342"/>
                </a:lnTo>
                <a:lnTo>
                  <a:pt x="0" y="55141"/>
                </a:lnTo>
                <a:lnTo>
                  <a:pt x="627928" y="55141"/>
                </a:lnTo>
                <a:lnTo>
                  <a:pt x="627928" y="0"/>
                </a:lnTo>
                <a:lnTo>
                  <a:pt x="809732" y="76290"/>
                </a:lnTo>
                <a:lnTo>
                  <a:pt x="627928" y="15248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10375" y="3352800"/>
            <a:ext cx="810260" cy="153035"/>
          </a:xfrm>
          <a:custGeom>
            <a:avLst/>
            <a:gdLst/>
            <a:ahLst/>
            <a:cxnLst/>
            <a:rect l="l" t="t" r="r" b="b"/>
            <a:pathLst>
              <a:path w="810259" h="153035">
                <a:moveTo>
                  <a:pt x="627928" y="152484"/>
                </a:moveTo>
                <a:lnTo>
                  <a:pt x="627928" y="97342"/>
                </a:lnTo>
                <a:lnTo>
                  <a:pt x="0" y="97342"/>
                </a:lnTo>
                <a:lnTo>
                  <a:pt x="0" y="55141"/>
                </a:lnTo>
                <a:lnTo>
                  <a:pt x="627928" y="55141"/>
                </a:lnTo>
                <a:lnTo>
                  <a:pt x="627928" y="0"/>
                </a:lnTo>
                <a:lnTo>
                  <a:pt x="809732" y="76290"/>
                </a:lnTo>
                <a:lnTo>
                  <a:pt x="627928" y="15248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660D9-29D9-1123-2668-9D68D59AA4E3}"/>
              </a:ext>
            </a:extLst>
          </p:cNvPr>
          <p:cNvSpPr txBox="1"/>
          <p:nvPr/>
        </p:nvSpPr>
        <p:spPr>
          <a:xfrm>
            <a:off x="1732722" y="3124488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How are you in </a:t>
            </a:r>
            <a:r>
              <a:rPr lang="en-IN" sz="2000" b="1" dirty="0" err="1">
                <a:solidFill>
                  <a:schemeClr val="bg1"/>
                </a:solidFill>
              </a:rPr>
              <a:t>hindi</a:t>
            </a:r>
            <a:r>
              <a:rPr lang="en-IN" sz="2000" b="1" dirty="0">
                <a:solidFill>
                  <a:schemeClr val="bg1"/>
                </a:solidFill>
              </a:rPr>
              <a:t> is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824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4"/>
              </a:spcBef>
            </a:pPr>
            <a:r>
              <a:rPr sz="4100" spc="-45" dirty="0"/>
              <a:t>C</a:t>
            </a:r>
            <a:r>
              <a:rPr spc="-45" dirty="0"/>
              <a:t>o</a:t>
            </a:r>
            <a:r>
              <a:rPr sz="4150" spc="-45" dirty="0"/>
              <a:t>n</a:t>
            </a:r>
            <a:r>
              <a:rPr spc="-45" dirty="0"/>
              <a:t>t</a:t>
            </a:r>
            <a:r>
              <a:rPr sz="4150" spc="-45" dirty="0"/>
              <a:t>in</a:t>
            </a:r>
            <a:r>
              <a:rPr spc="-45" dirty="0"/>
              <a:t>u</a:t>
            </a:r>
            <a:r>
              <a:rPr sz="4150" spc="-45" dirty="0"/>
              <a:t>ing</a:t>
            </a:r>
            <a:r>
              <a:rPr sz="4150" spc="-260" dirty="0"/>
              <a:t> </a:t>
            </a:r>
            <a:r>
              <a:rPr spc="-75" dirty="0"/>
              <a:t>t</a:t>
            </a:r>
            <a:r>
              <a:rPr sz="4150" spc="-75" dirty="0"/>
              <a:t>he</a:t>
            </a:r>
            <a:r>
              <a:rPr sz="4150" spc="-225" dirty="0"/>
              <a:t> </a:t>
            </a:r>
            <a:r>
              <a:rPr spc="-90" dirty="0"/>
              <a:t>t</a:t>
            </a:r>
            <a:r>
              <a:rPr sz="4150" spc="-90" dirty="0"/>
              <a:t>e</a:t>
            </a:r>
            <a:r>
              <a:rPr spc="-90" dirty="0"/>
              <a:t>xt</a:t>
            </a:r>
            <a:r>
              <a:rPr spc="-145" dirty="0"/>
              <a:t> </a:t>
            </a:r>
            <a:r>
              <a:rPr sz="4050" spc="125" dirty="0"/>
              <a:t>LLM</a:t>
            </a:r>
            <a:r>
              <a:rPr spc="125" dirty="0"/>
              <a:t>s</a:t>
            </a:r>
            <a:r>
              <a:rPr sz="4500" spc="125" dirty="0">
                <a:latin typeface="Arial MT"/>
                <a:cs typeface="Arial MT"/>
              </a:rPr>
              <a:t>:</a:t>
            </a:r>
            <a:r>
              <a:rPr sz="4500" spc="-204" dirty="0">
                <a:latin typeface="Arial MT"/>
                <a:cs typeface="Arial MT"/>
              </a:rPr>
              <a:t> </a:t>
            </a:r>
            <a:r>
              <a:rPr sz="4100" spc="-10" dirty="0"/>
              <a:t>E</a:t>
            </a:r>
            <a:r>
              <a:rPr spc="-10" dirty="0"/>
              <a:t>x</a:t>
            </a:r>
            <a:r>
              <a:rPr sz="4050" spc="-10" dirty="0"/>
              <a:t>a</a:t>
            </a:r>
            <a:r>
              <a:rPr sz="4150" spc="-10" dirty="0"/>
              <a:t>m</a:t>
            </a:r>
            <a:r>
              <a:rPr spc="-10" dirty="0"/>
              <a:t>p</a:t>
            </a:r>
            <a:r>
              <a:rPr sz="4150" spc="-10" dirty="0"/>
              <a:t>le</a:t>
            </a:r>
            <a:r>
              <a:rPr spc="-10" dirty="0"/>
              <a:t>s</a:t>
            </a:r>
            <a:endParaRPr sz="41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9" y="1590674"/>
            <a:ext cx="3933824" cy="2352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0345" y="4161614"/>
            <a:ext cx="2851357" cy="20971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7381" y="1872996"/>
            <a:ext cx="2064959" cy="1788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844" y="4155757"/>
            <a:ext cx="3140685" cy="21088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2279" y="4461602"/>
            <a:ext cx="2955164" cy="1497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24324" y="1590674"/>
            <a:ext cx="3943350" cy="2352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972892" cy="65210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 dirty="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600" b="1" spc="-10" dirty="0">
                <a:solidFill>
                  <a:srgbClr val="DEDEDE"/>
                </a:solidFill>
                <a:latin typeface="Trebuchet MS"/>
                <a:cs typeface="Trebuchet MS"/>
              </a:rPr>
              <a:t>Instruction</a:t>
            </a:r>
            <a:r>
              <a:rPr sz="1600" b="1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DEDEDE"/>
                </a:solidFill>
                <a:latin typeface="Trebuchet MS"/>
                <a:cs typeface="Trebuchet MS"/>
              </a:rPr>
              <a:t>following</a:t>
            </a:r>
            <a:r>
              <a:rPr sz="1600" b="1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600" b="1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600" b="1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844"/>
              </a:spcBef>
            </a:pPr>
            <a:r>
              <a:rPr sz="4450" spc="-25" dirty="0"/>
              <a:t>I</a:t>
            </a:r>
            <a:r>
              <a:rPr sz="4550" spc="-25" dirty="0"/>
              <a:t>n</a:t>
            </a:r>
            <a:r>
              <a:rPr sz="4200" spc="-25" dirty="0"/>
              <a:t>stru</a:t>
            </a:r>
            <a:r>
              <a:rPr sz="4550" spc="-25" dirty="0"/>
              <a:t>c</a:t>
            </a:r>
            <a:r>
              <a:rPr sz="4200" spc="-25" dirty="0"/>
              <a:t>t</a:t>
            </a:r>
            <a:r>
              <a:rPr sz="4550" spc="-25" dirty="0"/>
              <a:t>i</a:t>
            </a:r>
            <a:r>
              <a:rPr sz="4200" spc="-25" dirty="0"/>
              <a:t>o</a:t>
            </a:r>
            <a:r>
              <a:rPr sz="4550" spc="-25" dirty="0"/>
              <a:t>n</a:t>
            </a:r>
            <a:r>
              <a:rPr sz="4550" spc="-290" dirty="0"/>
              <a:t> </a:t>
            </a:r>
            <a:r>
              <a:rPr sz="4450" spc="-45" dirty="0"/>
              <a:t>F</a:t>
            </a:r>
            <a:r>
              <a:rPr sz="4200" spc="-45" dirty="0"/>
              <a:t>o</a:t>
            </a:r>
            <a:r>
              <a:rPr sz="4550" spc="-45" dirty="0"/>
              <a:t>ll</a:t>
            </a:r>
            <a:r>
              <a:rPr sz="4200" spc="-45" dirty="0"/>
              <a:t>ow</a:t>
            </a:r>
            <a:r>
              <a:rPr sz="4550" spc="-45" dirty="0"/>
              <a:t>ing</a:t>
            </a:r>
            <a:r>
              <a:rPr sz="4550" spc="-240" dirty="0"/>
              <a:t> </a:t>
            </a:r>
            <a:r>
              <a:rPr sz="4450" spc="-20" dirty="0">
                <a:latin typeface="Comic Sans MS"/>
                <a:cs typeface="Comic Sans MS"/>
              </a:rPr>
              <a:t>LLM</a:t>
            </a:r>
            <a:r>
              <a:rPr sz="4200" spc="-20" dirty="0"/>
              <a:t>s</a:t>
            </a:r>
            <a:endParaRPr sz="4200">
              <a:latin typeface="Comic Sans MS"/>
              <a:cs typeface="Comic Sans MS"/>
            </a:endParaRPr>
          </a:p>
          <a:p>
            <a:pPr marL="22225">
              <a:lnSpc>
                <a:spcPct val="100000"/>
              </a:lnSpc>
              <a:spcBef>
                <a:spcPts val="365"/>
              </a:spcBef>
            </a:pPr>
            <a:r>
              <a:rPr sz="2050" dirty="0">
                <a:latin typeface="Microsoft JhengHei UI"/>
                <a:cs typeface="Microsoft JhengHei UI"/>
              </a:rPr>
              <a:t>G</a:t>
            </a:r>
            <a:r>
              <a:rPr sz="1900" dirty="0"/>
              <a:t>oo</a:t>
            </a:r>
            <a:r>
              <a:rPr sz="2050" dirty="0"/>
              <a:t>d</a:t>
            </a:r>
            <a:r>
              <a:rPr sz="2050" spc="-10" dirty="0"/>
              <a:t> </a:t>
            </a:r>
            <a:r>
              <a:rPr sz="2250" spc="-150" dirty="0">
                <a:latin typeface="Arial MT"/>
                <a:cs typeface="Arial MT"/>
              </a:rPr>
              <a:t>a</a:t>
            </a:r>
            <a:r>
              <a:rPr sz="1900" spc="-150" dirty="0"/>
              <a:t>t</a:t>
            </a:r>
            <a:r>
              <a:rPr sz="1900" spc="-5" dirty="0"/>
              <a:t> </a:t>
            </a:r>
            <a:r>
              <a:rPr sz="1900" dirty="0"/>
              <a:t>r</a:t>
            </a:r>
            <a:r>
              <a:rPr sz="2050" dirty="0"/>
              <a:t>e</a:t>
            </a:r>
            <a:r>
              <a:rPr sz="1900" dirty="0"/>
              <a:t>spo</a:t>
            </a:r>
            <a:r>
              <a:rPr sz="2050" dirty="0"/>
              <a:t>nding</a:t>
            </a:r>
            <a:r>
              <a:rPr sz="2050" spc="-65" dirty="0"/>
              <a:t> </a:t>
            </a:r>
            <a:r>
              <a:rPr sz="2050" spc="-20" dirty="0"/>
              <a:t>b</a:t>
            </a:r>
            <a:r>
              <a:rPr sz="2250" spc="-20" dirty="0">
                <a:latin typeface="Arial MT"/>
                <a:cs typeface="Arial MT"/>
              </a:rPr>
              <a:t>a</a:t>
            </a:r>
            <a:r>
              <a:rPr sz="2050" spc="-20" dirty="0"/>
              <a:t>ck</a:t>
            </a:r>
            <a:r>
              <a:rPr sz="2050" spc="-10" dirty="0"/>
              <a:t> </a:t>
            </a:r>
            <a:r>
              <a:rPr sz="1900" dirty="0"/>
              <a:t>to</a:t>
            </a:r>
            <a:r>
              <a:rPr sz="1900" spc="5" dirty="0"/>
              <a:t> </a:t>
            </a:r>
            <a:r>
              <a:rPr sz="1900" spc="-20" dirty="0"/>
              <a:t>t</a:t>
            </a:r>
            <a:r>
              <a:rPr sz="2050" spc="-20" dirty="0"/>
              <a:t>he</a:t>
            </a:r>
            <a:r>
              <a:rPr sz="2050" spc="-5" dirty="0"/>
              <a:t> </a:t>
            </a:r>
            <a:r>
              <a:rPr sz="1900" spc="55" dirty="0"/>
              <a:t>us</a:t>
            </a:r>
            <a:r>
              <a:rPr sz="2050" spc="55" dirty="0"/>
              <a:t>e</a:t>
            </a:r>
            <a:r>
              <a:rPr sz="1900" spc="55" dirty="0"/>
              <a:t>r</a:t>
            </a:r>
            <a:r>
              <a:rPr sz="1900" spc="-25" dirty="0"/>
              <a:t> </a:t>
            </a:r>
            <a:r>
              <a:rPr sz="2050" spc="-10" dirty="0"/>
              <a:t>in</a:t>
            </a:r>
            <a:r>
              <a:rPr sz="1900" spc="-10" dirty="0"/>
              <a:t>puts</a:t>
            </a:r>
            <a:r>
              <a:rPr sz="2250" spc="-10" dirty="0"/>
              <a:t>/</a:t>
            </a:r>
            <a:r>
              <a:rPr sz="1900" spc="-10" dirty="0"/>
              <a:t>qu</a:t>
            </a:r>
            <a:r>
              <a:rPr sz="2050" spc="-10" dirty="0"/>
              <a:t>e</a:t>
            </a:r>
            <a:r>
              <a:rPr sz="1900" spc="-10" dirty="0"/>
              <a:t>ry</a:t>
            </a:r>
            <a:r>
              <a:rPr sz="2250" spc="-10" dirty="0"/>
              <a:t>.</a:t>
            </a:r>
            <a:endParaRPr sz="22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1725" y="1733550"/>
            <a:ext cx="7448549" cy="33908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40" dirty="0"/>
              <a:t>I</a:t>
            </a:r>
            <a:r>
              <a:rPr sz="4150" spc="-40" dirty="0"/>
              <a:t>n</a:t>
            </a:r>
            <a:r>
              <a:rPr spc="-40" dirty="0"/>
              <a:t>stru</a:t>
            </a:r>
            <a:r>
              <a:rPr sz="4150" spc="-40" dirty="0"/>
              <a:t>c</a:t>
            </a:r>
            <a:r>
              <a:rPr spc="-40" dirty="0"/>
              <a:t>t</a:t>
            </a:r>
            <a:r>
              <a:rPr sz="4150" spc="-40" dirty="0"/>
              <a:t>i</a:t>
            </a:r>
            <a:r>
              <a:rPr spc="-40" dirty="0"/>
              <a:t>o</a:t>
            </a:r>
            <a:r>
              <a:rPr sz="4150" spc="-40" dirty="0"/>
              <a:t>n</a:t>
            </a:r>
            <a:r>
              <a:rPr sz="4150" spc="-210" dirty="0"/>
              <a:t> </a:t>
            </a:r>
            <a:r>
              <a:rPr sz="4050" spc="-55" dirty="0"/>
              <a:t>F</a:t>
            </a:r>
            <a:r>
              <a:rPr spc="-55" dirty="0"/>
              <a:t>o</a:t>
            </a:r>
            <a:r>
              <a:rPr sz="4150" spc="-55" dirty="0"/>
              <a:t>ll</a:t>
            </a:r>
            <a:r>
              <a:rPr spc="-55" dirty="0"/>
              <a:t>ow</a:t>
            </a:r>
            <a:r>
              <a:rPr sz="4150" spc="-55" dirty="0"/>
              <a:t>ing</a:t>
            </a:r>
            <a:r>
              <a:rPr sz="4150" spc="-225" dirty="0"/>
              <a:t> </a:t>
            </a:r>
            <a:r>
              <a:rPr sz="4100" spc="110" dirty="0"/>
              <a:t>LLM</a:t>
            </a:r>
            <a:r>
              <a:rPr spc="110" dirty="0"/>
              <a:t>s</a:t>
            </a:r>
            <a:r>
              <a:rPr sz="4500" spc="110" dirty="0">
                <a:latin typeface="Arial MT"/>
                <a:cs typeface="Arial MT"/>
              </a:rPr>
              <a:t>:</a:t>
            </a:r>
            <a:r>
              <a:rPr sz="4500" spc="-170" dirty="0">
                <a:latin typeface="Arial MT"/>
                <a:cs typeface="Arial MT"/>
              </a:rPr>
              <a:t> </a:t>
            </a:r>
            <a:r>
              <a:rPr sz="4100" spc="-135" dirty="0"/>
              <a:t>T</a:t>
            </a:r>
            <a:r>
              <a:rPr spc="-135" dirty="0"/>
              <a:t>r</a:t>
            </a:r>
            <a:r>
              <a:rPr sz="4100" spc="-135" dirty="0"/>
              <a:t>a</a:t>
            </a:r>
            <a:r>
              <a:rPr sz="4150" spc="-135" dirty="0"/>
              <a:t>ining</a:t>
            </a:r>
            <a:r>
              <a:rPr sz="4150" spc="-229" dirty="0"/>
              <a:t> </a:t>
            </a:r>
            <a:r>
              <a:rPr sz="4100" spc="-60" dirty="0"/>
              <a:t>O</a:t>
            </a:r>
            <a:r>
              <a:rPr sz="4150" spc="-60" dirty="0"/>
              <a:t>bjec</a:t>
            </a:r>
            <a:r>
              <a:rPr spc="-60" dirty="0"/>
              <a:t>t</a:t>
            </a:r>
            <a:r>
              <a:rPr sz="4150" spc="-60" dirty="0"/>
              <a:t>i</a:t>
            </a:r>
            <a:r>
              <a:rPr spc="-60" dirty="0"/>
              <a:t>v</a:t>
            </a:r>
            <a:r>
              <a:rPr sz="4150" spc="-60" dirty="0"/>
              <a:t>e</a:t>
            </a:r>
            <a:endParaRPr sz="41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49" y="1590674"/>
            <a:ext cx="4448174" cy="4410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87974" y="3153171"/>
            <a:ext cx="619887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0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41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41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4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41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41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840"/>
              </a:spcBef>
            </a:pPr>
            <a:r>
              <a:rPr sz="4050" spc="-40" dirty="0"/>
              <a:t>I</a:t>
            </a:r>
            <a:r>
              <a:rPr sz="4150" spc="-40" dirty="0"/>
              <a:t>n</a:t>
            </a:r>
            <a:r>
              <a:rPr spc="-40" dirty="0"/>
              <a:t>stru</a:t>
            </a:r>
            <a:r>
              <a:rPr sz="4150" spc="-40" dirty="0"/>
              <a:t>c</a:t>
            </a:r>
            <a:r>
              <a:rPr spc="-40" dirty="0"/>
              <a:t>t</a:t>
            </a:r>
            <a:r>
              <a:rPr sz="4150" spc="-40" dirty="0"/>
              <a:t>i</a:t>
            </a:r>
            <a:r>
              <a:rPr spc="-40" dirty="0"/>
              <a:t>o</a:t>
            </a:r>
            <a:r>
              <a:rPr sz="4150" spc="-40" dirty="0"/>
              <a:t>n</a:t>
            </a:r>
            <a:r>
              <a:rPr sz="4150" spc="-210" dirty="0"/>
              <a:t> </a:t>
            </a:r>
            <a:r>
              <a:rPr sz="4050" spc="-55" dirty="0"/>
              <a:t>F</a:t>
            </a:r>
            <a:r>
              <a:rPr spc="-55" dirty="0"/>
              <a:t>o</a:t>
            </a:r>
            <a:r>
              <a:rPr sz="4150" spc="-55" dirty="0"/>
              <a:t>ll</a:t>
            </a:r>
            <a:r>
              <a:rPr spc="-55" dirty="0"/>
              <a:t>ow</a:t>
            </a:r>
            <a:r>
              <a:rPr sz="4150" spc="-55" dirty="0"/>
              <a:t>ing</a:t>
            </a:r>
            <a:r>
              <a:rPr sz="4150" spc="-225" dirty="0"/>
              <a:t> </a:t>
            </a:r>
            <a:r>
              <a:rPr sz="4100" spc="110" dirty="0"/>
              <a:t>LLM</a:t>
            </a:r>
            <a:r>
              <a:rPr spc="110" dirty="0"/>
              <a:t>s</a:t>
            </a:r>
            <a:r>
              <a:rPr sz="4500" spc="110" dirty="0">
                <a:latin typeface="Arial MT"/>
                <a:cs typeface="Arial MT"/>
              </a:rPr>
              <a:t>:</a:t>
            </a:r>
            <a:r>
              <a:rPr sz="4500" spc="-170" dirty="0">
                <a:latin typeface="Arial MT"/>
                <a:cs typeface="Arial MT"/>
              </a:rPr>
              <a:t> </a:t>
            </a:r>
            <a:r>
              <a:rPr sz="4100" spc="-135" dirty="0"/>
              <a:t>T</a:t>
            </a:r>
            <a:r>
              <a:rPr spc="-135" dirty="0"/>
              <a:t>r</a:t>
            </a:r>
            <a:r>
              <a:rPr sz="4100" spc="-135" dirty="0"/>
              <a:t>a</a:t>
            </a:r>
            <a:r>
              <a:rPr sz="4150" spc="-135" dirty="0"/>
              <a:t>ining</a:t>
            </a:r>
            <a:r>
              <a:rPr sz="4150" spc="-229" dirty="0"/>
              <a:t> </a:t>
            </a:r>
            <a:r>
              <a:rPr sz="4100" spc="-60" dirty="0"/>
              <a:t>O</a:t>
            </a:r>
            <a:r>
              <a:rPr sz="4150" spc="-60" dirty="0"/>
              <a:t>bjec</a:t>
            </a:r>
            <a:r>
              <a:rPr spc="-60" dirty="0"/>
              <a:t>t</a:t>
            </a:r>
            <a:r>
              <a:rPr sz="4150" spc="-60" dirty="0"/>
              <a:t>i</a:t>
            </a:r>
            <a:r>
              <a:rPr spc="-60" dirty="0"/>
              <a:t>v</a:t>
            </a:r>
            <a:r>
              <a:rPr sz="4150" spc="-60" dirty="0"/>
              <a:t>e</a:t>
            </a:r>
            <a:endParaRPr sz="415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375"/>
              </a:spcBef>
            </a:pPr>
            <a:r>
              <a:rPr sz="2000" spc="-120" dirty="0">
                <a:latin typeface="Arial MT"/>
                <a:cs typeface="Arial MT"/>
              </a:rPr>
              <a:t>A</a:t>
            </a:r>
            <a:r>
              <a:rPr sz="1900" spc="-120" dirty="0"/>
              <a:t>t</a:t>
            </a:r>
            <a:r>
              <a:rPr sz="1900" spc="-55" dirty="0"/>
              <a:t> </a:t>
            </a:r>
            <a:r>
              <a:rPr sz="1900" dirty="0"/>
              <a:t>t</a:t>
            </a:r>
            <a:r>
              <a:rPr sz="2050" dirty="0"/>
              <a:t>hi</a:t>
            </a:r>
            <a:r>
              <a:rPr sz="1900" dirty="0"/>
              <a:t>s</a:t>
            </a:r>
            <a:r>
              <a:rPr sz="1900" spc="-120" dirty="0"/>
              <a:t> </a:t>
            </a:r>
            <a:r>
              <a:rPr sz="1900" dirty="0"/>
              <a:t>st</a:t>
            </a:r>
            <a:r>
              <a:rPr sz="2250" dirty="0">
                <a:latin typeface="Arial MT"/>
                <a:cs typeface="Arial MT"/>
              </a:rPr>
              <a:t>a</a:t>
            </a:r>
            <a:r>
              <a:rPr sz="2050" dirty="0"/>
              <a:t>ge</a:t>
            </a:r>
            <a:r>
              <a:rPr sz="2050" spc="-80" dirty="0"/>
              <a:t> </a:t>
            </a:r>
            <a:r>
              <a:rPr sz="1900" spc="-20" dirty="0"/>
              <a:t>t</a:t>
            </a:r>
            <a:r>
              <a:rPr sz="2050" spc="-20" dirty="0"/>
              <a:t>he</a:t>
            </a:r>
            <a:r>
              <a:rPr sz="2050" spc="-80" dirty="0"/>
              <a:t> </a:t>
            </a:r>
            <a:r>
              <a:rPr sz="2050" spc="-10" dirty="0"/>
              <a:t>m</a:t>
            </a:r>
            <a:r>
              <a:rPr sz="1900" spc="-10" dirty="0"/>
              <a:t>o</a:t>
            </a:r>
            <a:r>
              <a:rPr sz="2050" spc="-10" dirty="0"/>
              <a:t>del</a:t>
            </a:r>
            <a:r>
              <a:rPr sz="2050" spc="-110" dirty="0"/>
              <a:t> </a:t>
            </a:r>
            <a:r>
              <a:rPr sz="2050" spc="-40" dirty="0"/>
              <a:t>m</a:t>
            </a:r>
            <a:r>
              <a:rPr sz="2250" spc="-40" dirty="0">
                <a:latin typeface="Arial MT"/>
                <a:cs typeface="Arial MT"/>
              </a:rPr>
              <a:t>a</a:t>
            </a:r>
            <a:r>
              <a:rPr sz="1900" spc="-40" dirty="0"/>
              <a:t>y</a:t>
            </a:r>
            <a:r>
              <a:rPr sz="1900" spc="-65" dirty="0"/>
              <a:t> </a:t>
            </a:r>
            <a:r>
              <a:rPr sz="2050" dirty="0"/>
              <a:t>be</a:t>
            </a:r>
            <a:r>
              <a:rPr sz="2050" spc="-85" dirty="0"/>
              <a:t> </a:t>
            </a:r>
            <a:r>
              <a:rPr sz="1900" spc="-20" dirty="0"/>
              <a:t>u</a:t>
            </a:r>
            <a:r>
              <a:rPr sz="2050" spc="-20" dirty="0"/>
              <a:t>n</a:t>
            </a:r>
            <a:r>
              <a:rPr sz="1900" spc="-20" dirty="0"/>
              <a:t>s</a:t>
            </a:r>
            <a:r>
              <a:rPr sz="2250" spc="-20" dirty="0">
                <a:latin typeface="Arial MT"/>
                <a:cs typeface="Arial MT"/>
              </a:rPr>
              <a:t>a</a:t>
            </a:r>
            <a:r>
              <a:rPr sz="2050" spc="-20" dirty="0"/>
              <a:t>fe</a:t>
            </a:r>
            <a:r>
              <a:rPr sz="2050" spc="-80" dirty="0"/>
              <a:t> </a:t>
            </a:r>
            <a:r>
              <a:rPr sz="2250" spc="-60" dirty="0">
                <a:latin typeface="Arial MT"/>
                <a:cs typeface="Arial MT"/>
              </a:rPr>
              <a:t>a</a:t>
            </a:r>
            <a:r>
              <a:rPr sz="2050" spc="-60" dirty="0"/>
              <a:t>nd</a:t>
            </a:r>
            <a:r>
              <a:rPr sz="2050" spc="-80" dirty="0"/>
              <a:t> </a:t>
            </a:r>
            <a:r>
              <a:rPr sz="2050" spc="-40" dirty="0"/>
              <a:t>m</a:t>
            </a:r>
            <a:r>
              <a:rPr sz="2250" spc="-40" dirty="0">
                <a:latin typeface="Arial MT"/>
                <a:cs typeface="Arial MT"/>
              </a:rPr>
              <a:t>a</a:t>
            </a:r>
            <a:r>
              <a:rPr sz="1900" spc="-40" dirty="0"/>
              <a:t>y</a:t>
            </a:r>
            <a:r>
              <a:rPr sz="1900" spc="-65" dirty="0"/>
              <a:t> </a:t>
            </a:r>
            <a:r>
              <a:rPr sz="2050" spc="-35" dirty="0"/>
              <a:t>gene</a:t>
            </a:r>
            <a:r>
              <a:rPr sz="1900" spc="-35" dirty="0"/>
              <a:t>r</a:t>
            </a:r>
            <a:r>
              <a:rPr sz="2250" spc="-35" dirty="0">
                <a:latin typeface="Arial MT"/>
                <a:cs typeface="Arial MT"/>
              </a:rPr>
              <a:t>a</a:t>
            </a:r>
            <a:r>
              <a:rPr sz="1900" spc="-35" dirty="0"/>
              <a:t>t</a:t>
            </a:r>
            <a:r>
              <a:rPr sz="2050" spc="-35" dirty="0"/>
              <a:t>e</a:t>
            </a:r>
            <a:r>
              <a:rPr sz="2050" spc="-85" dirty="0"/>
              <a:t> h</a:t>
            </a:r>
            <a:r>
              <a:rPr sz="2250" spc="-85" dirty="0">
                <a:latin typeface="Arial MT"/>
                <a:cs typeface="Arial MT"/>
              </a:rPr>
              <a:t>a</a:t>
            </a:r>
            <a:r>
              <a:rPr sz="1900" spc="-85" dirty="0"/>
              <a:t>r</a:t>
            </a:r>
            <a:r>
              <a:rPr sz="2050" spc="-85" dirty="0"/>
              <a:t>mf</a:t>
            </a:r>
            <a:r>
              <a:rPr sz="1900" spc="-85" dirty="0"/>
              <a:t>u</a:t>
            </a:r>
            <a:r>
              <a:rPr sz="2050" spc="-85" dirty="0"/>
              <a:t>l</a:t>
            </a:r>
            <a:r>
              <a:rPr sz="2050" spc="-90" dirty="0"/>
              <a:t> </a:t>
            </a:r>
            <a:r>
              <a:rPr sz="1900" spc="45" dirty="0"/>
              <a:t>r</a:t>
            </a:r>
            <a:r>
              <a:rPr sz="2050" spc="45" dirty="0"/>
              <a:t>e</a:t>
            </a:r>
            <a:r>
              <a:rPr sz="1900" spc="45" dirty="0"/>
              <a:t>spo</a:t>
            </a:r>
            <a:r>
              <a:rPr sz="2050" spc="45" dirty="0"/>
              <a:t>n</a:t>
            </a:r>
            <a:r>
              <a:rPr sz="1900" spc="45" dirty="0"/>
              <a:t>s</a:t>
            </a:r>
            <a:r>
              <a:rPr sz="2050" spc="45" dirty="0"/>
              <a:t>e</a:t>
            </a:r>
            <a:r>
              <a:rPr sz="1900" spc="45" dirty="0"/>
              <a:t>s</a:t>
            </a:r>
            <a:r>
              <a:rPr sz="2250" spc="45" dirty="0"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9993" y="3314382"/>
            <a:ext cx="2273300" cy="5975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83895" marR="5080" indent="-671830">
              <a:lnSpc>
                <a:spcPts val="2100"/>
              </a:lnSpc>
              <a:spcBef>
                <a:spcPts val="420"/>
              </a:spcBef>
            </a:pPr>
            <a:r>
              <a:rPr sz="1950" spc="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spc="65" dirty="0">
                <a:solidFill>
                  <a:srgbClr val="FFFFFF"/>
                </a:solidFill>
                <a:latin typeface="Trebuchet MS"/>
                <a:cs typeface="Trebuchet MS"/>
              </a:rPr>
              <a:t>ow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ck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1950" b="1" spc="-10" dirty="0">
                <a:solidFill>
                  <a:srgbClr val="FFFFFF"/>
                </a:solidFill>
                <a:latin typeface="Roboto Bk"/>
                <a:cs typeface="Roboto Bk"/>
              </a:rPr>
              <a:t>?</a:t>
            </a:r>
            <a:endParaRPr sz="1950">
              <a:latin typeface="Roboto Bk"/>
              <a:cs typeface="Roboto B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78850" y="3238182"/>
            <a:ext cx="2882265" cy="5975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20"/>
              </a:spcBef>
            </a:pP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8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ck</a:t>
            </a:r>
            <a:r>
              <a:rPr sz="1950" b="1" spc="-10" dirty="0">
                <a:solidFill>
                  <a:srgbClr val="DEDEDE"/>
                </a:solidFill>
                <a:latin typeface="Roboto Bk"/>
                <a:cs typeface="Roboto Bk"/>
              </a:rPr>
              <a:t>,</a:t>
            </a:r>
            <a:r>
              <a:rPr sz="1950" b="1" spc="15" dirty="0">
                <a:solidFill>
                  <a:srgbClr val="DEDEDE"/>
                </a:solidFill>
                <a:latin typeface="Roboto Bk"/>
                <a:cs typeface="Roboto Bk"/>
              </a:rPr>
              <a:t> </a:t>
            </a:r>
            <a:r>
              <a:rPr sz="1950" spc="65" dirty="0">
                <a:solidFill>
                  <a:srgbClr val="DEDEDE"/>
                </a:solidFill>
                <a:latin typeface="Trebuchet MS"/>
                <a:cs typeface="Trebuchet MS"/>
              </a:rPr>
              <a:t>Pa</a:t>
            </a:r>
            <a:r>
              <a:rPr sz="1850" spc="65" dirty="0">
                <a:solidFill>
                  <a:srgbClr val="DEDEDE"/>
                </a:solidFill>
                <a:latin typeface="Trebuchet MS"/>
                <a:cs typeface="Trebuchet MS"/>
              </a:rPr>
              <a:t>sswor</a:t>
            </a:r>
            <a:r>
              <a:rPr sz="2000" spc="65" dirty="0">
                <a:solidFill>
                  <a:srgbClr val="DEDEDE"/>
                </a:solidFill>
                <a:latin typeface="Trebuchet MS"/>
                <a:cs typeface="Trebuchet MS"/>
              </a:rPr>
              <a:t>d 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ck</a:t>
            </a:r>
            <a:r>
              <a:rPr sz="1950" b="1" spc="-10" dirty="0">
                <a:solidFill>
                  <a:srgbClr val="DEDEDE"/>
                </a:solidFill>
                <a:latin typeface="Roboto Bk"/>
                <a:cs typeface="Roboto Bk"/>
              </a:rPr>
              <a:t>,</a:t>
            </a:r>
            <a:r>
              <a:rPr sz="1950" b="1" spc="15" dirty="0">
                <a:solidFill>
                  <a:srgbClr val="DEDEDE"/>
                </a:solidFill>
                <a:latin typeface="Roboto Bk"/>
                <a:cs typeface="Roboto Bk"/>
              </a:rPr>
              <a:t> 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Ma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29000" y="3509941"/>
            <a:ext cx="1214755" cy="238760"/>
            <a:chOff x="3429000" y="3509941"/>
            <a:chExt cx="1214755" cy="238760"/>
          </a:xfrm>
        </p:grpSpPr>
        <p:sp>
          <p:nvSpPr>
            <p:cNvPr id="7" name="object 7"/>
            <p:cNvSpPr/>
            <p:nvPr/>
          </p:nvSpPr>
          <p:spPr>
            <a:xfrm>
              <a:off x="3429000" y="3629024"/>
              <a:ext cx="1000125" cy="0"/>
            </a:xfrm>
            <a:custGeom>
              <a:avLst/>
              <a:gdLst/>
              <a:ahLst/>
              <a:cxnLst/>
              <a:rect l="l" t="t" r="r" b="b"/>
              <a:pathLst>
                <a:path w="1000125">
                  <a:moveTo>
                    <a:pt x="0" y="0"/>
                  </a:moveTo>
                  <a:lnTo>
                    <a:pt x="999874" y="0"/>
                  </a:lnTo>
                </a:path>
              </a:pathLst>
            </a:custGeom>
            <a:ln w="4762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5041" y="3509941"/>
              <a:ext cx="238500" cy="2381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43474" y="3324225"/>
            <a:ext cx="181991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9842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775"/>
              </a:spcBef>
            </a:pPr>
            <a:r>
              <a:rPr sz="1950" spc="65" dirty="0">
                <a:solidFill>
                  <a:srgbClr val="DEDEDE"/>
                </a:solidFill>
                <a:latin typeface="Trebuchet MS"/>
                <a:cs typeface="Trebuchet MS"/>
              </a:rPr>
              <a:t>SFT</a:t>
            </a:r>
            <a:r>
              <a:rPr sz="19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34225" y="3509937"/>
            <a:ext cx="1290955" cy="238760"/>
            <a:chOff x="7134225" y="3509937"/>
            <a:chExt cx="1290955" cy="238760"/>
          </a:xfrm>
        </p:grpSpPr>
        <p:sp>
          <p:nvSpPr>
            <p:cNvPr id="11" name="object 11"/>
            <p:cNvSpPr/>
            <p:nvPr/>
          </p:nvSpPr>
          <p:spPr>
            <a:xfrm>
              <a:off x="7134225" y="3629025"/>
              <a:ext cx="1076325" cy="0"/>
            </a:xfrm>
            <a:custGeom>
              <a:avLst/>
              <a:gdLst/>
              <a:ahLst/>
              <a:cxnLst/>
              <a:rect l="l" t="t" r="r" b="b"/>
              <a:pathLst>
                <a:path w="1076325">
                  <a:moveTo>
                    <a:pt x="0" y="0"/>
                  </a:moveTo>
                  <a:lnTo>
                    <a:pt x="1075933" y="0"/>
                  </a:lnTo>
                </a:path>
              </a:pathLst>
            </a:custGeom>
            <a:ln w="4762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6320" y="3509937"/>
              <a:ext cx="238579" cy="23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1725" y="2219325"/>
            <a:ext cx="7448549" cy="3390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025" y="223043"/>
            <a:ext cx="11227435" cy="782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50" spc="-25" dirty="0"/>
              <a:t>I</a:t>
            </a:r>
            <a:r>
              <a:rPr sz="4550" spc="-25" dirty="0"/>
              <a:t>n</a:t>
            </a:r>
            <a:r>
              <a:rPr sz="4200" spc="-25" dirty="0"/>
              <a:t>stru</a:t>
            </a:r>
            <a:r>
              <a:rPr sz="4550" spc="-25" dirty="0"/>
              <a:t>c</a:t>
            </a:r>
            <a:r>
              <a:rPr sz="4200" spc="-25" dirty="0"/>
              <a:t>t</a:t>
            </a:r>
            <a:r>
              <a:rPr sz="4550" spc="-25" dirty="0"/>
              <a:t>i</a:t>
            </a:r>
            <a:r>
              <a:rPr sz="4200" spc="-25" dirty="0"/>
              <a:t>o</a:t>
            </a:r>
            <a:r>
              <a:rPr sz="4550" spc="-25" dirty="0"/>
              <a:t>n</a:t>
            </a:r>
            <a:r>
              <a:rPr sz="4550" spc="-280" dirty="0"/>
              <a:t> </a:t>
            </a:r>
            <a:r>
              <a:rPr sz="4450" spc="-45" dirty="0"/>
              <a:t>F</a:t>
            </a:r>
            <a:r>
              <a:rPr sz="4200" spc="-45" dirty="0"/>
              <a:t>o</a:t>
            </a:r>
            <a:r>
              <a:rPr sz="4550" spc="-45" dirty="0"/>
              <a:t>ll</a:t>
            </a:r>
            <a:r>
              <a:rPr sz="4200" spc="-45" dirty="0"/>
              <a:t>ow</a:t>
            </a:r>
            <a:r>
              <a:rPr sz="4550" spc="-45" dirty="0"/>
              <a:t>ing</a:t>
            </a:r>
            <a:r>
              <a:rPr sz="4550" spc="-225" dirty="0"/>
              <a:t> </a:t>
            </a:r>
            <a:r>
              <a:rPr sz="4500" spc="140" dirty="0"/>
              <a:t>LLM</a:t>
            </a:r>
            <a:r>
              <a:rPr sz="4200" spc="140" dirty="0"/>
              <a:t>s</a:t>
            </a:r>
            <a:r>
              <a:rPr sz="4950" spc="140" dirty="0">
                <a:latin typeface="Arial MT"/>
                <a:cs typeface="Arial MT"/>
              </a:rPr>
              <a:t>:</a:t>
            </a:r>
            <a:r>
              <a:rPr sz="4950" spc="-280" dirty="0">
                <a:latin typeface="Arial MT"/>
                <a:cs typeface="Arial MT"/>
              </a:rPr>
              <a:t> </a:t>
            </a:r>
            <a:r>
              <a:rPr sz="4500" spc="-100" dirty="0"/>
              <a:t>T</a:t>
            </a:r>
            <a:r>
              <a:rPr sz="4200" spc="-100" dirty="0"/>
              <a:t>r</a:t>
            </a:r>
            <a:r>
              <a:rPr sz="4500" spc="-100" dirty="0"/>
              <a:t>a</a:t>
            </a:r>
            <a:r>
              <a:rPr sz="4550" spc="-100" dirty="0"/>
              <a:t>ining</a:t>
            </a:r>
            <a:r>
              <a:rPr sz="4500" spc="-100" dirty="0"/>
              <a:t>O</a:t>
            </a:r>
            <a:r>
              <a:rPr sz="4550" spc="-100" dirty="0"/>
              <a:t>bjec</a:t>
            </a:r>
            <a:r>
              <a:rPr sz="4200" spc="-100" dirty="0"/>
              <a:t>t</a:t>
            </a:r>
            <a:r>
              <a:rPr sz="4550" spc="-100" dirty="0"/>
              <a:t>i</a:t>
            </a:r>
            <a:r>
              <a:rPr sz="4200" spc="-100" dirty="0"/>
              <a:t>v</a:t>
            </a:r>
            <a:r>
              <a:rPr sz="4550" spc="-100" dirty="0"/>
              <a:t>e</a:t>
            </a:r>
            <a:endParaRPr sz="4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025" y="873817"/>
            <a:ext cx="7358380" cy="10064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einf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cemen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5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eedb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ck</a:t>
            </a:r>
            <a:r>
              <a:rPr sz="2700" spc="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RHLF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000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spc="50" dirty="0">
                <a:solidFill>
                  <a:srgbClr val="FFFFFF"/>
                </a:solidFill>
                <a:latin typeface="Trebuchet MS"/>
                <a:cs typeface="Trebuchet MS"/>
              </a:rPr>
              <a:t>prov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fe</a:t>
            </a:r>
            <a:r>
              <a:rPr sz="1900" spc="-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1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2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40" dirty="0"/>
              <a:t>I</a:t>
            </a:r>
            <a:r>
              <a:rPr sz="4150" spc="-40" dirty="0"/>
              <a:t>n</a:t>
            </a:r>
            <a:r>
              <a:rPr spc="-40" dirty="0"/>
              <a:t>stru</a:t>
            </a:r>
            <a:r>
              <a:rPr sz="4150" spc="-40" dirty="0"/>
              <a:t>c</a:t>
            </a:r>
            <a:r>
              <a:rPr spc="-40" dirty="0"/>
              <a:t>t</a:t>
            </a:r>
            <a:r>
              <a:rPr sz="4150" spc="-40" dirty="0"/>
              <a:t>i</a:t>
            </a:r>
            <a:r>
              <a:rPr spc="-40" dirty="0"/>
              <a:t>o</a:t>
            </a:r>
            <a:r>
              <a:rPr sz="4150" spc="-40" dirty="0"/>
              <a:t>n</a:t>
            </a:r>
            <a:r>
              <a:rPr sz="4150" spc="-210" dirty="0"/>
              <a:t> </a:t>
            </a:r>
            <a:r>
              <a:rPr sz="4050" spc="-55" dirty="0"/>
              <a:t>F</a:t>
            </a:r>
            <a:r>
              <a:rPr spc="-55" dirty="0"/>
              <a:t>o</a:t>
            </a:r>
            <a:r>
              <a:rPr sz="4150" spc="-55" dirty="0"/>
              <a:t>ll</a:t>
            </a:r>
            <a:r>
              <a:rPr spc="-55" dirty="0"/>
              <a:t>ow</a:t>
            </a:r>
            <a:r>
              <a:rPr sz="4150" spc="-55" dirty="0"/>
              <a:t>ing</a:t>
            </a:r>
            <a:r>
              <a:rPr sz="4150" spc="-225" dirty="0"/>
              <a:t> </a:t>
            </a:r>
            <a:r>
              <a:rPr sz="4100" spc="110" dirty="0"/>
              <a:t>LLM</a:t>
            </a:r>
            <a:r>
              <a:rPr spc="110" dirty="0"/>
              <a:t>s</a:t>
            </a:r>
            <a:r>
              <a:rPr sz="4500" spc="110" dirty="0">
                <a:latin typeface="Arial MT"/>
                <a:cs typeface="Arial MT"/>
              </a:rPr>
              <a:t>:</a:t>
            </a:r>
            <a:r>
              <a:rPr sz="4500" spc="-170" dirty="0">
                <a:latin typeface="Arial MT"/>
                <a:cs typeface="Arial MT"/>
              </a:rPr>
              <a:t> </a:t>
            </a:r>
            <a:r>
              <a:rPr sz="4100" spc="-135" dirty="0"/>
              <a:t>T</a:t>
            </a:r>
            <a:r>
              <a:rPr spc="-135" dirty="0"/>
              <a:t>r</a:t>
            </a:r>
            <a:r>
              <a:rPr sz="4100" spc="-135" dirty="0"/>
              <a:t>a</a:t>
            </a:r>
            <a:r>
              <a:rPr sz="4150" spc="-135" dirty="0"/>
              <a:t>ining</a:t>
            </a:r>
            <a:r>
              <a:rPr sz="4150" spc="-229" dirty="0"/>
              <a:t> </a:t>
            </a:r>
            <a:r>
              <a:rPr sz="4100" spc="-60" dirty="0"/>
              <a:t>O</a:t>
            </a:r>
            <a:r>
              <a:rPr sz="4150" spc="-60" dirty="0"/>
              <a:t>bjec</a:t>
            </a:r>
            <a:r>
              <a:rPr spc="-60" dirty="0"/>
              <a:t>t</a:t>
            </a:r>
            <a:r>
              <a:rPr sz="4150" spc="-60" dirty="0"/>
              <a:t>i</a:t>
            </a:r>
            <a:r>
              <a:rPr spc="-60" dirty="0"/>
              <a:t>v</a:t>
            </a:r>
            <a:r>
              <a:rPr sz="4150" spc="-60" dirty="0"/>
              <a:t>e</a:t>
            </a:r>
            <a:endParaRPr sz="41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6249" y="1590674"/>
            <a:ext cx="4448175" cy="4410075"/>
            <a:chOff x="476249" y="1590674"/>
            <a:chExt cx="4448175" cy="4410075"/>
          </a:xfrm>
        </p:grpSpPr>
        <p:sp>
          <p:nvSpPr>
            <p:cNvPr id="4" name="object 4"/>
            <p:cNvSpPr/>
            <p:nvPr/>
          </p:nvSpPr>
          <p:spPr>
            <a:xfrm>
              <a:off x="476249" y="1590674"/>
              <a:ext cx="4448175" cy="4410075"/>
            </a:xfrm>
            <a:custGeom>
              <a:avLst/>
              <a:gdLst/>
              <a:ahLst/>
              <a:cxnLst/>
              <a:rect l="l" t="t" r="r" b="b"/>
              <a:pathLst>
                <a:path w="4448175" h="4410075">
                  <a:moveTo>
                    <a:pt x="4448174" y="4410074"/>
                  </a:moveTo>
                  <a:lnTo>
                    <a:pt x="0" y="4410074"/>
                  </a:lnTo>
                  <a:lnTo>
                    <a:pt x="0" y="0"/>
                  </a:lnTo>
                  <a:lnTo>
                    <a:pt x="4448174" y="0"/>
                  </a:lnTo>
                  <a:lnTo>
                    <a:pt x="4448174" y="4410074"/>
                  </a:lnTo>
                  <a:close/>
                </a:path>
              </a:pathLst>
            </a:custGeom>
            <a:solidFill>
              <a:srgbClr val="151216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49" y="2072607"/>
              <a:ext cx="4448174" cy="34462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87974" y="3153171"/>
            <a:ext cx="622935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100" spc="1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100" spc="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415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rebuchet MS"/>
                <a:cs typeface="Trebuchet MS"/>
              </a:rPr>
              <a:t>RL</a:t>
            </a:r>
            <a:r>
              <a:rPr sz="4050" spc="-20" dirty="0">
                <a:solidFill>
                  <a:srgbClr val="FFFFFF"/>
                </a:solidFill>
                <a:latin typeface="Trebuchet MS"/>
                <a:cs typeface="Trebuchet MS"/>
              </a:rPr>
              <a:t>HF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prov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4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fe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dirty="0"/>
              <a:t>E</a:t>
            </a:r>
            <a:r>
              <a:rPr dirty="0"/>
              <a:t>x</a:t>
            </a:r>
            <a:r>
              <a:rPr sz="4050" dirty="0"/>
              <a:t>a</a:t>
            </a:r>
            <a:r>
              <a:rPr sz="4150" dirty="0"/>
              <a:t>m</a:t>
            </a:r>
            <a:r>
              <a:rPr dirty="0"/>
              <a:t>p</a:t>
            </a:r>
            <a:r>
              <a:rPr sz="4150" dirty="0"/>
              <a:t>le</a:t>
            </a:r>
            <a:r>
              <a:rPr dirty="0"/>
              <a:t>s</a:t>
            </a:r>
            <a:r>
              <a:rPr spc="-15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225" dirty="0"/>
              <a:t> </a:t>
            </a:r>
            <a:r>
              <a:rPr sz="4050" spc="-40" dirty="0"/>
              <a:t>I</a:t>
            </a:r>
            <a:r>
              <a:rPr sz="4150" spc="-40" dirty="0"/>
              <a:t>n</a:t>
            </a:r>
            <a:r>
              <a:rPr spc="-40" dirty="0"/>
              <a:t>stru</a:t>
            </a:r>
            <a:r>
              <a:rPr sz="4150" spc="-40" dirty="0"/>
              <a:t>c</a:t>
            </a:r>
            <a:r>
              <a:rPr spc="-40" dirty="0"/>
              <a:t>t</a:t>
            </a:r>
            <a:r>
              <a:rPr sz="4150" spc="-40" dirty="0"/>
              <a:t>i</a:t>
            </a:r>
            <a:r>
              <a:rPr spc="-40" dirty="0"/>
              <a:t>o</a:t>
            </a:r>
            <a:r>
              <a:rPr sz="4150" spc="-40" dirty="0"/>
              <a:t>n</a:t>
            </a:r>
            <a:r>
              <a:rPr sz="4150" spc="-240" dirty="0"/>
              <a:t> </a:t>
            </a:r>
            <a:r>
              <a:rPr sz="4050" spc="-55" dirty="0"/>
              <a:t>F</a:t>
            </a:r>
            <a:r>
              <a:rPr spc="-55" dirty="0"/>
              <a:t>o</a:t>
            </a:r>
            <a:r>
              <a:rPr sz="4150" spc="-55" dirty="0"/>
              <a:t>ll</a:t>
            </a:r>
            <a:r>
              <a:rPr spc="-55" dirty="0"/>
              <a:t>ow</a:t>
            </a:r>
            <a:r>
              <a:rPr sz="4150" spc="-55" dirty="0"/>
              <a:t>ing</a:t>
            </a:r>
            <a:r>
              <a:rPr sz="4150" spc="-260" dirty="0"/>
              <a:t> </a:t>
            </a:r>
            <a:r>
              <a:rPr sz="4050" spc="195" dirty="0"/>
              <a:t>LLM</a:t>
            </a:r>
            <a:r>
              <a:rPr spc="195" dirty="0"/>
              <a:t>s</a:t>
            </a:r>
            <a:endParaRPr sz="4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178" y="2072973"/>
            <a:ext cx="1385268" cy="13880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4484" y="2133079"/>
            <a:ext cx="3631406" cy="1267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4519" y="4047867"/>
            <a:ext cx="2154584" cy="23246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849572" y="4038600"/>
            <a:ext cx="5200015" cy="2676525"/>
            <a:chOff x="6849572" y="4038600"/>
            <a:chExt cx="5200015" cy="267652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9572" y="4038600"/>
              <a:ext cx="4541229" cy="2343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5175" y="6391274"/>
              <a:ext cx="1123949" cy="323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49" y="476249"/>
            <a:ext cx="3867149" cy="55340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450161" y="2989152"/>
            <a:ext cx="541020" cy="351155"/>
          </a:xfrm>
          <a:custGeom>
            <a:avLst/>
            <a:gdLst/>
            <a:ahLst/>
            <a:cxnLst/>
            <a:rect l="l" t="t" r="r" b="b"/>
            <a:pathLst>
              <a:path w="541020" h="351154">
                <a:moveTo>
                  <a:pt x="259726" y="37147"/>
                </a:moveTo>
                <a:lnTo>
                  <a:pt x="0" y="37147"/>
                </a:lnTo>
                <a:lnTo>
                  <a:pt x="0" y="0"/>
                </a:lnTo>
                <a:lnTo>
                  <a:pt x="259726" y="0"/>
                </a:lnTo>
                <a:lnTo>
                  <a:pt x="259726" y="37147"/>
                </a:lnTo>
                <a:close/>
              </a:path>
              <a:path w="541020" h="351154">
                <a:moveTo>
                  <a:pt x="150808" y="346328"/>
                </a:moveTo>
                <a:lnTo>
                  <a:pt x="108917" y="346328"/>
                </a:lnTo>
                <a:lnTo>
                  <a:pt x="108917" y="37147"/>
                </a:lnTo>
                <a:lnTo>
                  <a:pt x="150808" y="37147"/>
                </a:lnTo>
                <a:lnTo>
                  <a:pt x="150808" y="346328"/>
                </a:lnTo>
                <a:close/>
              </a:path>
              <a:path w="541020" h="351154">
                <a:moveTo>
                  <a:pt x="363883" y="175164"/>
                </a:moveTo>
                <a:lnTo>
                  <a:pt x="324657" y="170402"/>
                </a:lnTo>
                <a:lnTo>
                  <a:pt x="345603" y="0"/>
                </a:lnTo>
                <a:lnTo>
                  <a:pt x="525450" y="0"/>
                </a:lnTo>
                <a:lnTo>
                  <a:pt x="525450" y="37147"/>
                </a:lnTo>
                <a:lnTo>
                  <a:pt x="380734" y="37147"/>
                </a:lnTo>
                <a:lnTo>
                  <a:pt x="368548" y="139350"/>
                </a:lnTo>
                <a:lnTo>
                  <a:pt x="493858" y="139350"/>
                </a:lnTo>
                <a:lnTo>
                  <a:pt x="499268" y="143136"/>
                </a:lnTo>
                <a:lnTo>
                  <a:pt x="509740" y="152780"/>
                </a:lnTo>
                <a:lnTo>
                  <a:pt x="513689" y="157543"/>
                </a:lnTo>
                <a:lnTo>
                  <a:pt x="424054" y="157543"/>
                </a:lnTo>
                <a:lnTo>
                  <a:pt x="416050" y="157811"/>
                </a:lnTo>
                <a:lnTo>
                  <a:pt x="376140" y="168068"/>
                </a:lnTo>
                <a:lnTo>
                  <a:pt x="369637" y="171438"/>
                </a:lnTo>
                <a:lnTo>
                  <a:pt x="363883" y="175164"/>
                </a:lnTo>
                <a:close/>
              </a:path>
              <a:path w="541020" h="351154">
                <a:moveTo>
                  <a:pt x="493858" y="139350"/>
                </a:moveTo>
                <a:lnTo>
                  <a:pt x="370642" y="139350"/>
                </a:lnTo>
                <a:lnTo>
                  <a:pt x="376271" y="135290"/>
                </a:lnTo>
                <a:lnTo>
                  <a:pt x="413724" y="121110"/>
                </a:lnTo>
                <a:lnTo>
                  <a:pt x="430813" y="119729"/>
                </a:lnTo>
                <a:lnTo>
                  <a:pt x="446243" y="120675"/>
                </a:lnTo>
                <a:lnTo>
                  <a:pt x="460828" y="123515"/>
                </a:lnTo>
                <a:lnTo>
                  <a:pt x="474550" y="128242"/>
                </a:lnTo>
                <a:lnTo>
                  <a:pt x="487462" y="134873"/>
                </a:lnTo>
                <a:lnTo>
                  <a:pt x="493858" y="139350"/>
                </a:lnTo>
                <a:close/>
              </a:path>
              <a:path w="541020" h="351154">
                <a:moveTo>
                  <a:pt x="512593" y="313848"/>
                </a:moveTo>
                <a:lnTo>
                  <a:pt x="426719" y="313848"/>
                </a:lnTo>
                <a:lnTo>
                  <a:pt x="437091" y="313223"/>
                </a:lnTo>
                <a:lnTo>
                  <a:pt x="446880" y="311348"/>
                </a:lnTo>
                <a:lnTo>
                  <a:pt x="485683" y="284702"/>
                </a:lnTo>
                <a:lnTo>
                  <a:pt x="499815" y="247501"/>
                </a:lnTo>
                <a:lnTo>
                  <a:pt x="500410" y="236696"/>
                </a:lnTo>
                <a:lnTo>
                  <a:pt x="499791" y="225700"/>
                </a:lnTo>
                <a:lnTo>
                  <a:pt x="485100" y="187779"/>
                </a:lnTo>
                <a:lnTo>
                  <a:pt x="454455" y="163562"/>
                </a:lnTo>
                <a:lnTo>
                  <a:pt x="424054" y="157543"/>
                </a:lnTo>
                <a:lnTo>
                  <a:pt x="513689" y="157543"/>
                </a:lnTo>
                <a:lnTo>
                  <a:pt x="537398" y="204263"/>
                </a:lnTo>
                <a:lnTo>
                  <a:pt x="540968" y="236029"/>
                </a:lnTo>
                <a:lnTo>
                  <a:pt x="540046" y="252156"/>
                </a:lnTo>
                <a:lnTo>
                  <a:pt x="537285" y="267360"/>
                </a:lnTo>
                <a:lnTo>
                  <a:pt x="532668" y="281731"/>
                </a:lnTo>
                <a:lnTo>
                  <a:pt x="526211" y="295179"/>
                </a:lnTo>
                <a:lnTo>
                  <a:pt x="518137" y="307455"/>
                </a:lnTo>
                <a:lnTo>
                  <a:pt x="512593" y="313848"/>
                </a:lnTo>
                <a:close/>
              </a:path>
              <a:path w="541020" h="351154">
                <a:moveTo>
                  <a:pt x="426719" y="351091"/>
                </a:moveTo>
                <a:lnTo>
                  <a:pt x="385429" y="344394"/>
                </a:lnTo>
                <a:lnTo>
                  <a:pt x="351672" y="325183"/>
                </a:lnTo>
                <a:lnTo>
                  <a:pt x="323824" y="284702"/>
                </a:lnTo>
                <a:lnTo>
                  <a:pt x="319230" y="259746"/>
                </a:lnTo>
                <a:lnTo>
                  <a:pt x="359789" y="259746"/>
                </a:lnTo>
                <a:lnTo>
                  <a:pt x="362014" y="270992"/>
                </a:lnTo>
                <a:lnTo>
                  <a:pt x="366310" y="281201"/>
                </a:lnTo>
                <a:lnTo>
                  <a:pt x="402037" y="310014"/>
                </a:lnTo>
                <a:lnTo>
                  <a:pt x="426719" y="313848"/>
                </a:lnTo>
                <a:lnTo>
                  <a:pt x="512593" y="313848"/>
                </a:lnTo>
                <a:lnTo>
                  <a:pt x="508669" y="318373"/>
                </a:lnTo>
                <a:lnTo>
                  <a:pt x="472169" y="342679"/>
                </a:lnTo>
                <a:lnTo>
                  <a:pt x="442750" y="350156"/>
                </a:lnTo>
                <a:lnTo>
                  <a:pt x="426719" y="351091"/>
                </a:lnTo>
                <a:close/>
              </a:path>
            </a:pathLst>
          </a:custGeom>
          <a:solidFill>
            <a:srgbClr val="D6E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4129" y="2034257"/>
            <a:ext cx="1979295" cy="357505"/>
          </a:xfrm>
          <a:custGeom>
            <a:avLst/>
            <a:gdLst/>
            <a:ahLst/>
            <a:cxnLst/>
            <a:rect l="l" t="t" r="r" b="b"/>
            <a:pathLst>
              <a:path w="1979295" h="357505">
                <a:moveTo>
                  <a:pt x="152808" y="355853"/>
                </a:moveTo>
                <a:lnTo>
                  <a:pt x="110988" y="350424"/>
                </a:lnTo>
                <a:lnTo>
                  <a:pt x="74071" y="334136"/>
                </a:lnTo>
                <a:lnTo>
                  <a:pt x="43271" y="307943"/>
                </a:lnTo>
                <a:lnTo>
                  <a:pt x="19803" y="272605"/>
                </a:lnTo>
                <a:lnTo>
                  <a:pt x="4950" y="228981"/>
                </a:lnTo>
                <a:lnTo>
                  <a:pt x="0" y="177927"/>
                </a:lnTo>
                <a:lnTo>
                  <a:pt x="1237" y="151465"/>
                </a:lnTo>
                <a:lnTo>
                  <a:pt x="11139" y="104078"/>
                </a:lnTo>
                <a:lnTo>
                  <a:pt x="30621" y="64341"/>
                </a:lnTo>
                <a:lnTo>
                  <a:pt x="57755" y="33575"/>
                </a:lnTo>
                <a:lnTo>
                  <a:pt x="91916" y="12162"/>
                </a:lnTo>
                <a:lnTo>
                  <a:pt x="131285" y="1351"/>
                </a:lnTo>
                <a:lnTo>
                  <a:pt x="152808" y="0"/>
                </a:lnTo>
                <a:lnTo>
                  <a:pt x="165744" y="476"/>
                </a:lnTo>
                <a:lnTo>
                  <a:pt x="213371" y="11864"/>
                </a:lnTo>
                <a:lnTo>
                  <a:pt x="252728" y="37534"/>
                </a:lnTo>
                <a:lnTo>
                  <a:pt x="254365" y="39242"/>
                </a:lnTo>
                <a:lnTo>
                  <a:pt x="152808" y="39242"/>
                </a:lnTo>
                <a:lnTo>
                  <a:pt x="137473" y="40237"/>
                </a:lnTo>
                <a:lnTo>
                  <a:pt x="95969" y="55149"/>
                </a:lnTo>
                <a:lnTo>
                  <a:pt x="63729" y="87475"/>
                </a:lnTo>
                <a:lnTo>
                  <a:pt x="44319" y="136469"/>
                </a:lnTo>
                <a:lnTo>
                  <a:pt x="40558" y="177927"/>
                </a:lnTo>
                <a:lnTo>
                  <a:pt x="41498" y="199530"/>
                </a:lnTo>
                <a:lnTo>
                  <a:pt x="49019" y="237488"/>
                </a:lnTo>
                <a:lnTo>
                  <a:pt x="73166" y="281035"/>
                </a:lnTo>
                <a:lnTo>
                  <a:pt x="109054" y="307663"/>
                </a:lnTo>
                <a:lnTo>
                  <a:pt x="152808" y="316610"/>
                </a:lnTo>
                <a:lnTo>
                  <a:pt x="254310" y="316610"/>
                </a:lnTo>
                <a:lnTo>
                  <a:pt x="252728" y="318260"/>
                </a:lnTo>
                <a:lnTo>
                  <a:pt x="213371" y="343983"/>
                </a:lnTo>
                <a:lnTo>
                  <a:pt x="165744" y="355377"/>
                </a:lnTo>
                <a:lnTo>
                  <a:pt x="152808" y="355853"/>
                </a:lnTo>
                <a:close/>
              </a:path>
              <a:path w="1979295" h="357505">
                <a:moveTo>
                  <a:pt x="292096" y="112966"/>
                </a:moveTo>
                <a:lnTo>
                  <a:pt x="250205" y="112966"/>
                </a:lnTo>
                <a:lnTo>
                  <a:pt x="247963" y="104078"/>
                </a:lnTo>
                <a:lnTo>
                  <a:pt x="245111" y="95964"/>
                </a:lnTo>
                <a:lnTo>
                  <a:pt x="221297" y="63043"/>
                </a:lnTo>
                <a:lnTo>
                  <a:pt x="185940" y="44005"/>
                </a:lnTo>
                <a:lnTo>
                  <a:pt x="152808" y="39242"/>
                </a:lnTo>
                <a:lnTo>
                  <a:pt x="254365" y="39242"/>
                </a:lnTo>
                <a:lnTo>
                  <a:pt x="280653" y="76140"/>
                </a:lnTo>
                <a:lnTo>
                  <a:pt x="289270" y="99952"/>
                </a:lnTo>
                <a:lnTo>
                  <a:pt x="292096" y="112966"/>
                </a:lnTo>
                <a:close/>
              </a:path>
              <a:path w="1979295" h="357505">
                <a:moveTo>
                  <a:pt x="254310" y="316610"/>
                </a:moveTo>
                <a:lnTo>
                  <a:pt x="152808" y="316610"/>
                </a:lnTo>
                <a:lnTo>
                  <a:pt x="161376" y="316313"/>
                </a:lnTo>
                <a:lnTo>
                  <a:pt x="169754" y="315420"/>
                </a:lnTo>
                <a:lnTo>
                  <a:pt x="208236" y="302132"/>
                </a:lnTo>
                <a:lnTo>
                  <a:pt x="237257" y="274605"/>
                </a:lnTo>
                <a:lnTo>
                  <a:pt x="250205" y="242887"/>
                </a:lnTo>
                <a:lnTo>
                  <a:pt x="292096" y="242887"/>
                </a:lnTo>
                <a:lnTo>
                  <a:pt x="280653" y="279552"/>
                </a:lnTo>
                <a:lnTo>
                  <a:pt x="260868" y="309776"/>
                </a:lnTo>
                <a:lnTo>
                  <a:pt x="254310" y="316610"/>
                </a:lnTo>
                <a:close/>
              </a:path>
              <a:path w="1979295" h="357505">
                <a:moveTo>
                  <a:pt x="394254" y="351091"/>
                </a:moveTo>
                <a:lnTo>
                  <a:pt x="354362" y="351091"/>
                </a:lnTo>
                <a:lnTo>
                  <a:pt x="354362" y="4762"/>
                </a:lnTo>
                <a:lnTo>
                  <a:pt x="394254" y="4762"/>
                </a:lnTo>
                <a:lnTo>
                  <a:pt x="394254" y="131921"/>
                </a:lnTo>
                <a:lnTo>
                  <a:pt x="427900" y="131921"/>
                </a:lnTo>
                <a:lnTo>
                  <a:pt x="399234" y="164639"/>
                </a:lnTo>
                <a:lnTo>
                  <a:pt x="394254" y="194786"/>
                </a:lnTo>
                <a:lnTo>
                  <a:pt x="394254" y="351091"/>
                </a:lnTo>
                <a:close/>
              </a:path>
              <a:path w="1979295" h="357505">
                <a:moveTo>
                  <a:pt x="427900" y="131921"/>
                </a:moveTo>
                <a:lnTo>
                  <a:pt x="397586" y="131921"/>
                </a:lnTo>
                <a:lnTo>
                  <a:pt x="402733" y="122378"/>
                </a:lnTo>
                <a:lnTo>
                  <a:pt x="435050" y="94613"/>
                </a:lnTo>
                <a:lnTo>
                  <a:pt x="460004" y="88576"/>
                </a:lnTo>
                <a:lnTo>
                  <a:pt x="461145" y="88576"/>
                </a:lnTo>
                <a:lnTo>
                  <a:pt x="474038" y="87915"/>
                </a:lnTo>
                <a:lnTo>
                  <a:pt x="520499" y="98488"/>
                </a:lnTo>
                <a:lnTo>
                  <a:pt x="547375" y="123824"/>
                </a:lnTo>
                <a:lnTo>
                  <a:pt x="462518" y="123824"/>
                </a:lnTo>
                <a:lnTo>
                  <a:pt x="452973" y="124342"/>
                </a:lnTo>
                <a:lnTo>
                  <a:pt x="443952" y="125896"/>
                </a:lnTo>
                <a:lnTo>
                  <a:pt x="435455" y="128486"/>
                </a:lnTo>
                <a:lnTo>
                  <a:pt x="427900" y="131921"/>
                </a:lnTo>
                <a:close/>
              </a:path>
              <a:path w="1979295" h="357505">
                <a:moveTo>
                  <a:pt x="562581" y="351091"/>
                </a:moveTo>
                <a:lnTo>
                  <a:pt x="522689" y="351091"/>
                </a:lnTo>
                <a:lnTo>
                  <a:pt x="522689" y="188690"/>
                </a:lnTo>
                <a:lnTo>
                  <a:pt x="521695" y="174122"/>
                </a:lnTo>
                <a:lnTo>
                  <a:pt x="498024" y="133361"/>
                </a:lnTo>
                <a:lnTo>
                  <a:pt x="462518" y="123824"/>
                </a:lnTo>
                <a:lnTo>
                  <a:pt x="547375" y="123824"/>
                </a:lnTo>
                <a:lnTo>
                  <a:pt x="561890" y="169997"/>
                </a:lnTo>
                <a:lnTo>
                  <a:pt x="562488" y="183880"/>
                </a:lnTo>
                <a:lnTo>
                  <a:pt x="562581" y="351091"/>
                </a:lnTo>
                <a:close/>
              </a:path>
              <a:path w="1979295" h="357505">
                <a:moveTo>
                  <a:pt x="668737" y="162306"/>
                </a:moveTo>
                <a:lnTo>
                  <a:pt x="630940" y="148780"/>
                </a:lnTo>
                <a:lnTo>
                  <a:pt x="636420" y="137612"/>
                </a:lnTo>
                <a:lnTo>
                  <a:pt x="642769" y="127730"/>
                </a:lnTo>
                <a:lnTo>
                  <a:pt x="675830" y="100560"/>
                </a:lnTo>
                <a:lnTo>
                  <a:pt x="715293" y="89249"/>
                </a:lnTo>
                <a:lnTo>
                  <a:pt x="735001" y="87915"/>
                </a:lnTo>
                <a:lnTo>
                  <a:pt x="741517" y="88100"/>
                </a:lnTo>
                <a:lnTo>
                  <a:pt x="779939" y="95369"/>
                </a:lnTo>
                <a:lnTo>
                  <a:pt x="815505" y="121931"/>
                </a:lnTo>
                <a:lnTo>
                  <a:pt x="816267" y="123158"/>
                </a:lnTo>
                <a:lnTo>
                  <a:pt x="736429" y="123158"/>
                </a:lnTo>
                <a:lnTo>
                  <a:pt x="722916" y="123938"/>
                </a:lnTo>
                <a:lnTo>
                  <a:pt x="684089" y="141982"/>
                </a:lnTo>
                <a:lnTo>
                  <a:pt x="672664" y="155317"/>
                </a:lnTo>
                <a:lnTo>
                  <a:pt x="668737" y="162306"/>
                </a:lnTo>
                <a:close/>
              </a:path>
              <a:path w="1979295" h="357505">
                <a:moveTo>
                  <a:pt x="712056" y="357187"/>
                </a:moveTo>
                <a:lnTo>
                  <a:pt x="667214" y="347757"/>
                </a:lnTo>
                <a:lnTo>
                  <a:pt x="635319" y="320611"/>
                </a:lnTo>
                <a:lnTo>
                  <a:pt x="623707" y="280564"/>
                </a:lnTo>
                <a:lnTo>
                  <a:pt x="623634" y="279368"/>
                </a:lnTo>
                <a:lnTo>
                  <a:pt x="632272" y="241077"/>
                </a:lnTo>
                <a:lnTo>
                  <a:pt x="663322" y="215461"/>
                </a:lnTo>
                <a:lnTo>
                  <a:pt x="706225" y="203668"/>
                </a:lnTo>
                <a:lnTo>
                  <a:pt x="754733" y="197113"/>
                </a:lnTo>
                <a:lnTo>
                  <a:pt x="772545" y="195199"/>
                </a:lnTo>
                <a:lnTo>
                  <a:pt x="779749" y="193389"/>
                </a:lnTo>
                <a:lnTo>
                  <a:pt x="788889" y="188182"/>
                </a:lnTo>
                <a:lnTo>
                  <a:pt x="791174" y="183673"/>
                </a:lnTo>
                <a:lnTo>
                  <a:pt x="791174" y="175926"/>
                </a:lnTo>
                <a:lnTo>
                  <a:pt x="790405" y="165234"/>
                </a:lnTo>
                <a:lnTo>
                  <a:pt x="790323" y="164097"/>
                </a:lnTo>
                <a:lnTo>
                  <a:pt x="769883" y="130927"/>
                </a:lnTo>
                <a:lnTo>
                  <a:pt x="748959" y="123938"/>
                </a:lnTo>
                <a:lnTo>
                  <a:pt x="748074" y="123938"/>
                </a:lnTo>
                <a:lnTo>
                  <a:pt x="736429" y="123158"/>
                </a:lnTo>
                <a:lnTo>
                  <a:pt x="816267" y="123158"/>
                </a:lnTo>
                <a:lnTo>
                  <a:pt x="820878" y="130587"/>
                </a:lnTo>
                <a:lnTo>
                  <a:pt x="825335" y="140565"/>
                </a:lnTo>
                <a:lnTo>
                  <a:pt x="828519" y="152114"/>
                </a:lnTo>
                <a:lnTo>
                  <a:pt x="830429" y="165234"/>
                </a:lnTo>
                <a:lnTo>
                  <a:pt x="831066" y="179927"/>
                </a:lnTo>
                <a:lnTo>
                  <a:pt x="831066" y="220503"/>
                </a:lnTo>
                <a:lnTo>
                  <a:pt x="791174" y="220503"/>
                </a:lnTo>
                <a:lnTo>
                  <a:pt x="789460" y="222535"/>
                </a:lnTo>
                <a:lnTo>
                  <a:pt x="745919" y="232441"/>
                </a:lnTo>
                <a:lnTo>
                  <a:pt x="739000" y="233267"/>
                </a:lnTo>
                <a:lnTo>
                  <a:pt x="722244" y="235457"/>
                </a:lnTo>
                <a:lnTo>
                  <a:pt x="684256" y="244919"/>
                </a:lnTo>
                <a:lnTo>
                  <a:pt x="663405" y="279368"/>
                </a:lnTo>
                <a:lnTo>
                  <a:pt x="664259" y="288035"/>
                </a:lnTo>
                <a:lnTo>
                  <a:pt x="664369" y="289155"/>
                </a:lnTo>
                <a:lnTo>
                  <a:pt x="696419" y="318658"/>
                </a:lnTo>
                <a:lnTo>
                  <a:pt x="706704" y="320611"/>
                </a:lnTo>
                <a:lnTo>
                  <a:pt x="706559" y="320611"/>
                </a:lnTo>
                <a:lnTo>
                  <a:pt x="718150" y="321278"/>
                </a:lnTo>
                <a:lnTo>
                  <a:pt x="786569" y="321278"/>
                </a:lnTo>
                <a:lnTo>
                  <a:pt x="786445" y="321532"/>
                </a:lnTo>
                <a:lnTo>
                  <a:pt x="757893" y="346864"/>
                </a:lnTo>
                <a:lnTo>
                  <a:pt x="722952" y="356764"/>
                </a:lnTo>
                <a:lnTo>
                  <a:pt x="712056" y="357187"/>
                </a:lnTo>
                <a:close/>
              </a:path>
              <a:path w="1979295" h="357505">
                <a:moveTo>
                  <a:pt x="786569" y="321278"/>
                </a:moveTo>
                <a:lnTo>
                  <a:pt x="718150" y="321278"/>
                </a:lnTo>
                <a:lnTo>
                  <a:pt x="731259" y="320611"/>
                </a:lnTo>
                <a:lnTo>
                  <a:pt x="730042" y="320611"/>
                </a:lnTo>
                <a:lnTo>
                  <a:pt x="765783" y="307038"/>
                </a:lnTo>
                <a:lnTo>
                  <a:pt x="789079" y="272915"/>
                </a:lnTo>
                <a:lnTo>
                  <a:pt x="791174" y="257079"/>
                </a:lnTo>
                <a:lnTo>
                  <a:pt x="791174" y="220503"/>
                </a:lnTo>
                <a:lnTo>
                  <a:pt x="831066" y="220503"/>
                </a:lnTo>
                <a:lnTo>
                  <a:pt x="831066" y="315944"/>
                </a:lnTo>
                <a:lnTo>
                  <a:pt x="789174" y="315944"/>
                </a:lnTo>
                <a:lnTo>
                  <a:pt x="786569" y="321278"/>
                </a:lnTo>
                <a:close/>
              </a:path>
              <a:path w="1979295" h="357505">
                <a:moveTo>
                  <a:pt x="831066" y="351091"/>
                </a:moveTo>
                <a:lnTo>
                  <a:pt x="791174" y="351091"/>
                </a:lnTo>
                <a:lnTo>
                  <a:pt x="791174" y="315944"/>
                </a:lnTo>
                <a:lnTo>
                  <a:pt x="831066" y="315944"/>
                </a:lnTo>
                <a:lnTo>
                  <a:pt x="831066" y="351091"/>
                </a:lnTo>
                <a:close/>
              </a:path>
              <a:path w="1979295" h="357505">
                <a:moveTo>
                  <a:pt x="999456" y="354520"/>
                </a:moveTo>
                <a:lnTo>
                  <a:pt x="991966" y="354520"/>
                </a:lnTo>
                <a:lnTo>
                  <a:pt x="982094" y="353980"/>
                </a:lnTo>
                <a:lnTo>
                  <a:pt x="983091" y="353980"/>
                </a:lnTo>
                <a:lnTo>
                  <a:pt x="975281" y="352686"/>
                </a:lnTo>
                <a:lnTo>
                  <a:pt x="937900" y="332041"/>
                </a:lnTo>
                <a:lnTo>
                  <a:pt x="921703" y="287464"/>
                </a:lnTo>
                <a:lnTo>
                  <a:pt x="921703" y="29051"/>
                </a:lnTo>
                <a:lnTo>
                  <a:pt x="961595" y="29051"/>
                </a:lnTo>
                <a:lnTo>
                  <a:pt x="961595" y="276701"/>
                </a:lnTo>
                <a:lnTo>
                  <a:pt x="961905" y="284601"/>
                </a:lnTo>
                <a:lnTo>
                  <a:pt x="979399" y="313086"/>
                </a:lnTo>
                <a:lnTo>
                  <a:pt x="984667" y="314991"/>
                </a:lnTo>
                <a:lnTo>
                  <a:pt x="990221" y="315944"/>
                </a:lnTo>
                <a:lnTo>
                  <a:pt x="1014146" y="315944"/>
                </a:lnTo>
                <a:lnTo>
                  <a:pt x="1021766" y="349757"/>
                </a:lnTo>
                <a:lnTo>
                  <a:pt x="1019037" y="350773"/>
                </a:lnTo>
                <a:lnTo>
                  <a:pt x="1015261" y="351821"/>
                </a:lnTo>
                <a:lnTo>
                  <a:pt x="1005613" y="353980"/>
                </a:lnTo>
                <a:lnTo>
                  <a:pt x="999456" y="354520"/>
                </a:lnTo>
                <a:close/>
              </a:path>
              <a:path w="1979295" h="357505">
                <a:moveTo>
                  <a:pt x="921703" y="125158"/>
                </a:moveTo>
                <a:lnTo>
                  <a:pt x="882478" y="125158"/>
                </a:lnTo>
                <a:lnTo>
                  <a:pt x="882478" y="91344"/>
                </a:lnTo>
                <a:lnTo>
                  <a:pt x="921703" y="91344"/>
                </a:lnTo>
                <a:lnTo>
                  <a:pt x="921703" y="125158"/>
                </a:lnTo>
                <a:close/>
              </a:path>
              <a:path w="1979295" h="357505">
                <a:moveTo>
                  <a:pt x="1017006" y="125158"/>
                </a:moveTo>
                <a:lnTo>
                  <a:pt x="961595" y="125158"/>
                </a:lnTo>
                <a:lnTo>
                  <a:pt x="961595" y="91344"/>
                </a:lnTo>
                <a:lnTo>
                  <a:pt x="1017006" y="91344"/>
                </a:lnTo>
                <a:lnTo>
                  <a:pt x="1017006" y="125158"/>
                </a:lnTo>
                <a:close/>
              </a:path>
              <a:path w="1979295" h="357505">
                <a:moveTo>
                  <a:pt x="1014146" y="315944"/>
                </a:moveTo>
                <a:lnTo>
                  <a:pt x="1000440" y="315944"/>
                </a:lnTo>
                <a:lnTo>
                  <a:pt x="1004058" y="315690"/>
                </a:lnTo>
                <a:lnTo>
                  <a:pt x="1009707" y="314674"/>
                </a:lnTo>
                <a:lnTo>
                  <a:pt x="1011960" y="314229"/>
                </a:lnTo>
                <a:lnTo>
                  <a:pt x="1013674" y="313848"/>
                </a:lnTo>
                <a:lnTo>
                  <a:pt x="1014089" y="315690"/>
                </a:lnTo>
                <a:lnTo>
                  <a:pt x="1014146" y="315944"/>
                </a:lnTo>
                <a:close/>
              </a:path>
              <a:path w="1979295" h="357505">
                <a:moveTo>
                  <a:pt x="1223225" y="355853"/>
                </a:moveTo>
                <a:lnTo>
                  <a:pt x="1180049" y="350424"/>
                </a:lnTo>
                <a:lnTo>
                  <a:pt x="1142489" y="334136"/>
                </a:lnTo>
                <a:lnTo>
                  <a:pt x="1111642" y="307943"/>
                </a:lnTo>
                <a:lnTo>
                  <a:pt x="1088412" y="272605"/>
                </a:lnTo>
                <a:lnTo>
                  <a:pt x="1073916" y="228981"/>
                </a:lnTo>
                <a:lnTo>
                  <a:pt x="1069084" y="177927"/>
                </a:lnTo>
                <a:lnTo>
                  <a:pt x="1069775" y="157870"/>
                </a:lnTo>
                <a:lnTo>
                  <a:pt x="1080129" y="103917"/>
                </a:lnTo>
                <a:lnTo>
                  <a:pt x="1101979" y="60037"/>
                </a:lnTo>
                <a:lnTo>
                  <a:pt x="1133683" y="27384"/>
                </a:lnTo>
                <a:lnTo>
                  <a:pt x="1173735" y="6965"/>
                </a:lnTo>
                <a:lnTo>
                  <a:pt x="1220560" y="0"/>
                </a:lnTo>
                <a:lnTo>
                  <a:pt x="1234037" y="511"/>
                </a:lnTo>
                <a:lnTo>
                  <a:pt x="1271686" y="8191"/>
                </a:lnTo>
                <a:lnTo>
                  <a:pt x="1314149" y="31337"/>
                </a:lnTo>
                <a:lnTo>
                  <a:pt x="1323092" y="39177"/>
                </a:lnTo>
                <a:lnTo>
                  <a:pt x="1221549" y="39177"/>
                </a:lnTo>
                <a:lnTo>
                  <a:pt x="1205529" y="40237"/>
                </a:lnTo>
                <a:lnTo>
                  <a:pt x="1164578" y="55149"/>
                </a:lnTo>
                <a:lnTo>
                  <a:pt x="1132606" y="87475"/>
                </a:lnTo>
                <a:lnTo>
                  <a:pt x="1113356" y="136469"/>
                </a:lnTo>
                <a:lnTo>
                  <a:pt x="1109643" y="177927"/>
                </a:lnTo>
                <a:lnTo>
                  <a:pt x="1110583" y="199530"/>
                </a:lnTo>
                <a:lnTo>
                  <a:pt x="1118104" y="237488"/>
                </a:lnTo>
                <a:lnTo>
                  <a:pt x="1142394" y="281035"/>
                </a:lnTo>
                <a:lnTo>
                  <a:pt x="1178686" y="307663"/>
                </a:lnTo>
                <a:lnTo>
                  <a:pt x="1223225" y="316610"/>
                </a:lnTo>
                <a:lnTo>
                  <a:pt x="1325700" y="316610"/>
                </a:lnTo>
                <a:lnTo>
                  <a:pt x="1324812" y="317611"/>
                </a:lnTo>
                <a:lnTo>
                  <a:pt x="1279850" y="346102"/>
                </a:lnTo>
                <a:lnTo>
                  <a:pt x="1243290" y="354770"/>
                </a:lnTo>
                <a:lnTo>
                  <a:pt x="1223225" y="355853"/>
                </a:lnTo>
                <a:close/>
              </a:path>
              <a:path w="1979295" h="357505">
                <a:moveTo>
                  <a:pt x="1362514" y="112966"/>
                </a:moveTo>
                <a:lnTo>
                  <a:pt x="1319290" y="112966"/>
                </a:lnTo>
                <a:lnTo>
                  <a:pt x="1316267" y="104655"/>
                </a:lnTo>
                <a:lnTo>
                  <a:pt x="1312816" y="96774"/>
                </a:lnTo>
                <a:lnTo>
                  <a:pt x="1289102" y="64043"/>
                </a:lnTo>
                <a:lnTo>
                  <a:pt x="1255025" y="44291"/>
                </a:lnTo>
                <a:lnTo>
                  <a:pt x="1218653" y="39177"/>
                </a:lnTo>
                <a:lnTo>
                  <a:pt x="1323092" y="39177"/>
                </a:lnTo>
                <a:lnTo>
                  <a:pt x="1351071" y="77676"/>
                </a:lnTo>
                <a:lnTo>
                  <a:pt x="1359687" y="100631"/>
                </a:lnTo>
                <a:lnTo>
                  <a:pt x="1362514" y="112966"/>
                </a:lnTo>
                <a:close/>
              </a:path>
              <a:path w="1979295" h="357505">
                <a:moveTo>
                  <a:pt x="1323911" y="215074"/>
                </a:moveTo>
                <a:lnTo>
                  <a:pt x="1232746" y="215074"/>
                </a:lnTo>
                <a:lnTo>
                  <a:pt x="1232746" y="177927"/>
                </a:lnTo>
                <a:lnTo>
                  <a:pt x="1364609" y="177927"/>
                </a:lnTo>
                <a:lnTo>
                  <a:pt x="1364609" y="212407"/>
                </a:lnTo>
                <a:lnTo>
                  <a:pt x="1324050" y="212407"/>
                </a:lnTo>
                <a:lnTo>
                  <a:pt x="1323911" y="215074"/>
                </a:lnTo>
                <a:close/>
              </a:path>
              <a:path w="1979295" h="357505">
                <a:moveTo>
                  <a:pt x="1325700" y="316610"/>
                </a:moveTo>
                <a:lnTo>
                  <a:pt x="1223225" y="316610"/>
                </a:lnTo>
                <a:lnTo>
                  <a:pt x="1237685" y="315813"/>
                </a:lnTo>
                <a:lnTo>
                  <a:pt x="1251264" y="313420"/>
                </a:lnTo>
                <a:lnTo>
                  <a:pt x="1286491" y="296798"/>
                </a:lnTo>
                <a:lnTo>
                  <a:pt x="1311197" y="267652"/>
                </a:lnTo>
                <a:lnTo>
                  <a:pt x="1323247" y="227790"/>
                </a:lnTo>
                <a:lnTo>
                  <a:pt x="1324050" y="212407"/>
                </a:lnTo>
                <a:lnTo>
                  <a:pt x="1336808" y="215074"/>
                </a:lnTo>
                <a:lnTo>
                  <a:pt x="1364609" y="215074"/>
                </a:lnTo>
                <a:lnTo>
                  <a:pt x="1363472" y="235803"/>
                </a:lnTo>
                <a:lnTo>
                  <a:pt x="1360062" y="255127"/>
                </a:lnTo>
                <a:lnTo>
                  <a:pt x="1354380" y="273046"/>
                </a:lnTo>
                <a:lnTo>
                  <a:pt x="1346424" y="289559"/>
                </a:lnTo>
                <a:lnTo>
                  <a:pt x="1336475" y="304478"/>
                </a:lnTo>
                <a:lnTo>
                  <a:pt x="1325700" y="316610"/>
                </a:lnTo>
                <a:close/>
              </a:path>
              <a:path w="1979295" h="357505">
                <a:moveTo>
                  <a:pt x="1364609" y="215074"/>
                </a:moveTo>
                <a:lnTo>
                  <a:pt x="1336808" y="215074"/>
                </a:lnTo>
                <a:lnTo>
                  <a:pt x="1324050" y="212407"/>
                </a:lnTo>
                <a:lnTo>
                  <a:pt x="1364609" y="212407"/>
                </a:lnTo>
                <a:lnTo>
                  <a:pt x="1364609" y="215074"/>
                </a:lnTo>
                <a:close/>
              </a:path>
              <a:path w="1979295" h="357505">
                <a:moveTo>
                  <a:pt x="1478191" y="351091"/>
                </a:moveTo>
                <a:lnTo>
                  <a:pt x="1436300" y="351091"/>
                </a:lnTo>
                <a:lnTo>
                  <a:pt x="1436300" y="4762"/>
                </a:lnTo>
                <a:lnTo>
                  <a:pt x="1553215" y="4762"/>
                </a:lnTo>
                <a:lnTo>
                  <a:pt x="1572667" y="5673"/>
                </a:lnTo>
                <a:lnTo>
                  <a:pt x="1619955" y="19335"/>
                </a:lnTo>
                <a:lnTo>
                  <a:pt x="1646993" y="41910"/>
                </a:lnTo>
                <a:lnTo>
                  <a:pt x="1478191" y="41910"/>
                </a:lnTo>
                <a:lnTo>
                  <a:pt x="1478191" y="187356"/>
                </a:lnTo>
                <a:lnTo>
                  <a:pt x="1470098" y="187356"/>
                </a:lnTo>
                <a:lnTo>
                  <a:pt x="1470098" y="224599"/>
                </a:lnTo>
                <a:lnTo>
                  <a:pt x="1478191" y="224599"/>
                </a:lnTo>
                <a:lnTo>
                  <a:pt x="1478191" y="351091"/>
                </a:lnTo>
                <a:close/>
              </a:path>
              <a:path w="1979295" h="357505">
                <a:moveTo>
                  <a:pt x="1553881" y="224599"/>
                </a:moveTo>
                <a:lnTo>
                  <a:pt x="1478191" y="224599"/>
                </a:lnTo>
                <a:lnTo>
                  <a:pt x="1478191" y="187356"/>
                </a:lnTo>
                <a:lnTo>
                  <a:pt x="1552548" y="187356"/>
                </a:lnTo>
                <a:lnTo>
                  <a:pt x="1565812" y="186755"/>
                </a:lnTo>
                <a:lnTo>
                  <a:pt x="1605245" y="172497"/>
                </a:lnTo>
                <a:lnTo>
                  <a:pt x="1627738" y="134064"/>
                </a:lnTo>
                <a:lnTo>
                  <a:pt x="1629666" y="114299"/>
                </a:lnTo>
                <a:lnTo>
                  <a:pt x="1629184" y="104191"/>
                </a:lnTo>
                <a:lnTo>
                  <a:pt x="1611910" y="62460"/>
                </a:lnTo>
                <a:lnTo>
                  <a:pt x="1577350" y="44267"/>
                </a:lnTo>
                <a:lnTo>
                  <a:pt x="1551882" y="41910"/>
                </a:lnTo>
                <a:lnTo>
                  <a:pt x="1646993" y="41910"/>
                </a:lnTo>
                <a:lnTo>
                  <a:pt x="1667773" y="85153"/>
                </a:lnTo>
                <a:lnTo>
                  <a:pt x="1670891" y="114299"/>
                </a:lnTo>
                <a:lnTo>
                  <a:pt x="1670117" y="129278"/>
                </a:lnTo>
                <a:lnTo>
                  <a:pt x="1658514" y="169926"/>
                </a:lnTo>
                <a:lnTo>
                  <a:pt x="1632255" y="201769"/>
                </a:lnTo>
                <a:lnTo>
                  <a:pt x="1590679" y="220908"/>
                </a:lnTo>
                <a:lnTo>
                  <a:pt x="1573196" y="223676"/>
                </a:lnTo>
                <a:lnTo>
                  <a:pt x="1553881" y="224599"/>
                </a:lnTo>
                <a:close/>
              </a:path>
              <a:path w="1979295" h="357505">
                <a:moveTo>
                  <a:pt x="1478191" y="224599"/>
                </a:moveTo>
                <a:lnTo>
                  <a:pt x="1470098" y="224599"/>
                </a:lnTo>
                <a:lnTo>
                  <a:pt x="1470098" y="187356"/>
                </a:lnTo>
                <a:lnTo>
                  <a:pt x="1478191" y="187356"/>
                </a:lnTo>
                <a:lnTo>
                  <a:pt x="1478191" y="224599"/>
                </a:lnTo>
                <a:close/>
              </a:path>
              <a:path w="1979295" h="357505">
                <a:moveTo>
                  <a:pt x="1979268" y="41910"/>
                </a:moveTo>
                <a:lnTo>
                  <a:pt x="1719542" y="41910"/>
                </a:lnTo>
                <a:lnTo>
                  <a:pt x="1719542" y="4762"/>
                </a:lnTo>
                <a:lnTo>
                  <a:pt x="1979268" y="4762"/>
                </a:lnTo>
                <a:lnTo>
                  <a:pt x="1979268" y="41910"/>
                </a:lnTo>
                <a:close/>
              </a:path>
              <a:path w="1979295" h="357505">
                <a:moveTo>
                  <a:pt x="1870351" y="351091"/>
                </a:moveTo>
                <a:lnTo>
                  <a:pt x="1828459" y="351091"/>
                </a:lnTo>
                <a:lnTo>
                  <a:pt x="1828459" y="41910"/>
                </a:lnTo>
                <a:lnTo>
                  <a:pt x="1870351" y="41910"/>
                </a:lnTo>
                <a:lnTo>
                  <a:pt x="1870351" y="351091"/>
                </a:lnTo>
                <a:close/>
              </a:path>
            </a:pathLst>
          </a:custGeom>
          <a:solidFill>
            <a:srgbClr val="D6E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6906" y="1576785"/>
            <a:ext cx="352213" cy="33675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3847" y="1311977"/>
            <a:ext cx="4940609" cy="38631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52700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6887" y="2574852"/>
            <a:ext cx="3574415" cy="1058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100" spc="-90" dirty="0"/>
              <a:t>T</a:t>
            </a:r>
            <a:r>
              <a:rPr sz="6100" spc="-90" dirty="0">
                <a:latin typeface="Georgia"/>
                <a:cs typeface="Georgia"/>
              </a:rPr>
              <a:t>h</a:t>
            </a:r>
            <a:r>
              <a:rPr sz="6100" spc="-90" dirty="0"/>
              <a:t>a</a:t>
            </a:r>
            <a:r>
              <a:rPr sz="6100" spc="-90" dirty="0">
                <a:latin typeface="Georgia"/>
                <a:cs typeface="Georgia"/>
              </a:rPr>
              <a:t>nk</a:t>
            </a:r>
            <a:r>
              <a:rPr sz="6100" spc="-260" dirty="0">
                <a:latin typeface="Georgia"/>
                <a:cs typeface="Georgia"/>
              </a:rPr>
              <a:t> </a:t>
            </a:r>
            <a:r>
              <a:rPr sz="6100" spc="-570" dirty="0"/>
              <a:t>Y</a:t>
            </a:r>
            <a:r>
              <a:rPr sz="6750" spc="-570" dirty="0">
                <a:latin typeface="Microsoft JhengHei UI Light"/>
                <a:cs typeface="Microsoft JhengHei UI Light"/>
              </a:rPr>
              <a:t>ou</a:t>
            </a:r>
            <a:endParaRPr sz="6750">
              <a:latin typeface="Microsoft JhengHei UI Light"/>
              <a:cs typeface="Microsoft JhengHei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3819525"/>
            <a:ext cx="11239500" cy="0"/>
          </a:xfrm>
          <a:custGeom>
            <a:avLst/>
            <a:gdLst/>
            <a:ahLst/>
            <a:cxnLst/>
            <a:rect l="l" t="t" r="r" b="b"/>
            <a:pathLst>
              <a:path w="11239500">
                <a:moveTo>
                  <a:pt x="0" y="0"/>
                </a:moveTo>
                <a:lnTo>
                  <a:pt x="112394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50" y="26765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9324" y="26765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50" y="26765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9324" y="2676524"/>
            <a:ext cx="56870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808" y="4681815"/>
            <a:ext cx="24098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1.</a:t>
            </a:r>
            <a:r>
              <a:rPr sz="1550" spc="1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Arial MT"/>
                <a:cs typeface="Arial MT"/>
              </a:rPr>
              <a:t>C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6765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676524"/>
            <a:ext cx="56870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81275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562350" cy="6858000"/>
          </a:xfrm>
          <a:custGeom>
            <a:avLst/>
            <a:gdLst/>
            <a:ahLst/>
            <a:cxnLst/>
            <a:rect l="l" t="t" r="r" b="b"/>
            <a:pathLst>
              <a:path w="3562350" h="6858000">
                <a:moveTo>
                  <a:pt x="356234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562349" y="0"/>
                </a:lnTo>
                <a:lnTo>
                  <a:pt x="356234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048271"/>
            <a:ext cx="2449830" cy="24371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100" spc="-9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150" spc="-95" dirty="0">
                <a:solidFill>
                  <a:srgbClr val="FFFFFF"/>
                </a:solidFill>
                <a:latin typeface="Trebuchet MS"/>
                <a:cs typeface="Trebuchet MS"/>
              </a:rPr>
              <a:t>ing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41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xt </a:t>
            </a:r>
            <a:r>
              <a:rPr sz="4050" spc="-20" dirty="0">
                <a:solidFill>
                  <a:srgbClr val="FFFFFF"/>
                </a:solidFill>
                <a:latin typeface="Comic Sans MS"/>
                <a:cs typeface="Comic Sans MS"/>
              </a:rPr>
              <a:t>LLM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850">
              <a:latin typeface="Trebuchet MS"/>
              <a:cs typeface="Trebuchet MS"/>
            </a:endParaRPr>
          </a:p>
          <a:p>
            <a:pPr marL="12700" marR="217804">
              <a:lnSpc>
                <a:spcPts val="2180"/>
              </a:lnSpc>
              <a:spcBef>
                <a:spcPts val="910"/>
              </a:spcBef>
            </a:pPr>
            <a:r>
              <a:rPr sz="2000" spc="12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900" spc="12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x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cel</a:t>
            </a:r>
            <a:r>
              <a:rPr sz="20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spc="-25" dirty="0">
                <a:solidFill>
                  <a:srgbClr val="DEDEDE"/>
                </a:solidFill>
                <a:latin typeface="Trebuchet MS"/>
                <a:cs typeface="Trebuchet MS"/>
              </a:rPr>
              <a:t>t 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05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115">
              <a:lnSpc>
                <a:spcPts val="3070"/>
              </a:lnSpc>
              <a:spcBef>
                <a:spcPts val="120"/>
              </a:spcBef>
            </a:pPr>
            <a:r>
              <a:rPr lang="en-IN" sz="1950" spc="-140" dirty="0"/>
              <a:t>John is a professor at ________</a:t>
            </a:r>
            <a:endParaRPr sz="1900" dirty="0">
              <a:latin typeface="Trebuchet MS"/>
              <a:cs typeface="Trebuchet MS"/>
            </a:endParaRPr>
          </a:p>
          <a:p>
            <a:pPr marL="12700" marR="5080">
              <a:lnSpc>
                <a:spcPct val="81400"/>
              </a:lnSpc>
              <a:spcBef>
                <a:spcPts val="200"/>
              </a:spcBef>
            </a:pP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igi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ous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vy</a:t>
            </a:r>
            <a:r>
              <a:rPr sz="1900" i="1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i="1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50" i="1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2050" i="1" spc="-80" dirty="0">
                <a:solidFill>
                  <a:srgbClr val="DEDEDE"/>
                </a:solidFill>
                <a:latin typeface="Trebuchet MS"/>
                <a:cs typeface="Trebuchet MS"/>
              </a:rPr>
              <a:t>ni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2050" i="1" spc="-8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2050" i="1" spc="-8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ty</a:t>
            </a:r>
            <a:r>
              <a:rPr sz="2200" i="1" spc="-80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2200" i="1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55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900" i="1" spc="-5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50" i="1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50" i="1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i="1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che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ours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13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2050" i="1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put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i="1" spc="-20" dirty="0">
                <a:solidFill>
                  <a:srgbClr val="DEDEDE"/>
                </a:solidFill>
                <a:latin typeface="Trebuchet MS"/>
                <a:cs typeface="Trebuchet MS"/>
              </a:rPr>
              <a:t>cience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1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spc="-110" dirty="0">
                <a:solidFill>
                  <a:srgbClr val="DEDEDE"/>
                </a:solidFill>
                <a:latin typeface="Trebuchet MS"/>
                <a:cs typeface="Trebuchet MS"/>
              </a:rPr>
              <a:t>rt</a:t>
            </a:r>
            <a:r>
              <a:rPr sz="2050" i="1" spc="-110" dirty="0">
                <a:solidFill>
                  <a:srgbClr val="DEDEDE"/>
                </a:solidFill>
                <a:latin typeface="Trebuchet MS"/>
                <a:cs typeface="Trebuchet MS"/>
              </a:rPr>
              <a:t>ifici</a:t>
            </a:r>
            <a:r>
              <a:rPr sz="2000" i="1" spc="-1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1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050" i="1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114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900" i="1" spc="-114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114" dirty="0">
                <a:solidFill>
                  <a:srgbClr val="DEDEDE"/>
                </a:solidFill>
                <a:latin typeface="Trebuchet MS"/>
                <a:cs typeface="Trebuchet MS"/>
              </a:rPr>
              <a:t>elligence</a:t>
            </a:r>
            <a:r>
              <a:rPr sz="2200" i="1" spc="-114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2200" i="1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2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50" i="1" spc="-25" dirty="0">
                <a:solidFill>
                  <a:srgbClr val="DEDEDE"/>
                </a:solidFill>
                <a:latin typeface="Trebuchet MS"/>
                <a:cs typeface="Trebuchet MS"/>
              </a:rPr>
              <a:t>e 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6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50" i="1" spc="-60" dirty="0">
                <a:solidFill>
                  <a:srgbClr val="DEDEDE"/>
                </a:solidFill>
                <a:latin typeface="Trebuchet MS"/>
                <a:cs typeface="Trebuchet MS"/>
              </a:rPr>
              <a:t>idel</a:t>
            </a:r>
            <a:r>
              <a:rPr sz="1900" i="1" spc="-6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ec</a:t>
            </a:r>
            <a:r>
              <a:rPr sz="1900" i="1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gni</a:t>
            </a:r>
            <a:r>
              <a:rPr sz="1900" i="1" spc="-30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2050" i="1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114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900" i="1" spc="-114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900" i="1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hi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900" i="1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2050" i="1" spc="-50" dirty="0">
                <a:solidFill>
                  <a:srgbClr val="DEDEDE"/>
                </a:solidFill>
                <a:latin typeface="Trebuchet MS"/>
                <a:cs typeface="Trebuchet MS"/>
              </a:rPr>
              <a:t>ib</a:t>
            </a:r>
            <a:r>
              <a:rPr sz="1900" i="1" spc="-50" dirty="0">
                <a:solidFill>
                  <a:srgbClr val="DEDEDE"/>
                </a:solidFill>
                <a:latin typeface="Trebuchet MS"/>
                <a:cs typeface="Trebuchet MS"/>
              </a:rPr>
              <a:t>ut</a:t>
            </a:r>
            <a:r>
              <a:rPr sz="2050" i="1" spc="-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900" i="1" spc="-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900" i="1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10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50" i="1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130" dirty="0">
                <a:solidFill>
                  <a:srgbClr val="DEDEDE"/>
                </a:solidFill>
                <a:latin typeface="Trebuchet MS"/>
                <a:cs typeface="Trebuchet MS"/>
              </a:rPr>
              <a:t>field</a:t>
            </a:r>
            <a:r>
              <a:rPr sz="2050" i="1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2050" i="1" spc="-8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000" i="1" spc="-8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85" dirty="0">
                <a:solidFill>
                  <a:srgbClr val="DEDEDE"/>
                </a:solidFill>
                <a:latin typeface="Trebuchet MS"/>
                <a:cs typeface="Trebuchet MS"/>
              </a:rPr>
              <a:t>chine </a:t>
            </a:r>
            <a:r>
              <a:rPr sz="2050" i="1" spc="-9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2000" i="1" spc="-9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spc="-9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i="1" spc="-9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00" i="1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pu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bli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hed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900" i="1" spc="-2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2050" i="1" spc="-2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900" i="1" spc="-20" dirty="0">
                <a:solidFill>
                  <a:srgbClr val="DEDEDE"/>
                </a:solidFill>
                <a:latin typeface="Trebuchet MS"/>
                <a:cs typeface="Trebuchet MS"/>
              </a:rPr>
              <a:t>rous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i="1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ch 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2000" i="1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2050" i="1" spc="-2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spc="-25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2200" i="1" spc="-25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2200" i="1" spc="-1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10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2050" i="1" spc="-10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50" i="1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7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ddi</a:t>
            </a:r>
            <a:r>
              <a:rPr sz="1900" i="1" spc="-7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spc="-7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7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50" i="1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900" i="1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hi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4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4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2000" i="1" spc="-4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45" dirty="0">
                <a:solidFill>
                  <a:srgbClr val="DEDEDE"/>
                </a:solidFill>
                <a:latin typeface="Trebuchet MS"/>
                <a:cs typeface="Trebuchet MS"/>
              </a:rPr>
              <a:t>demic</a:t>
            </a:r>
            <a:r>
              <a:rPr sz="2050" i="1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4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2050" i="1" spc="-14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2200" i="1" spc="-140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2200" i="1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30" dirty="0">
                <a:solidFill>
                  <a:srgbClr val="DEDEDE"/>
                </a:solidFill>
                <a:latin typeface="Trebuchet MS"/>
                <a:cs typeface="Trebuchet MS"/>
              </a:rPr>
              <a:t>J</a:t>
            </a:r>
            <a:r>
              <a:rPr sz="1900" i="1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hn</a:t>
            </a:r>
            <a:r>
              <a:rPr sz="2050" i="1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so</a:t>
            </a:r>
            <a:r>
              <a:rPr sz="1900" i="1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i="1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el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y 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2000" i="1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2000" i="1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4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i="1" spc="-4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i="1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85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50" i="1" spc="-8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00" i="1" spc="-8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8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50" i="1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ind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ustry</a:t>
            </a:r>
            <a:r>
              <a:rPr sz="1900" i="1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2000" i="1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i="1" spc="-3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900" i="1" spc="-3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50" i="1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00" i="1" spc="-55" dirty="0">
                <a:solidFill>
                  <a:srgbClr val="DEDEDE"/>
                </a:solidFill>
                <a:latin typeface="Trebuchet MS"/>
                <a:cs typeface="Trebuchet MS"/>
              </a:rPr>
              <a:t>utt</a:t>
            </a:r>
            <a:r>
              <a:rPr sz="2050" i="1" spc="-55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200" i="1" spc="-55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2050" i="1" spc="-20" dirty="0">
                <a:solidFill>
                  <a:srgbClr val="DEDEDE"/>
                </a:solidFill>
                <a:latin typeface="Trebuchet MS"/>
                <a:cs typeface="Trebuchet MS"/>
              </a:rPr>
              <a:t>edge 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echn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i="1" spc="-35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900" i="1" spc="-35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900" i="1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2050" i="1" spc="-10" dirty="0">
                <a:solidFill>
                  <a:srgbClr val="DEDEDE"/>
                </a:solidFill>
                <a:latin typeface="Trebuchet MS"/>
                <a:cs typeface="Trebuchet MS"/>
              </a:rPr>
              <a:t>jec</a:t>
            </a:r>
            <a:r>
              <a:rPr sz="1900" i="1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2200" i="1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22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35" dirty="0"/>
              <a:t>T</a:t>
            </a:r>
            <a:r>
              <a:rPr spc="-135" dirty="0"/>
              <a:t>r</a:t>
            </a:r>
            <a:r>
              <a:rPr sz="4100" spc="-135" dirty="0"/>
              <a:t>a</a:t>
            </a:r>
            <a:r>
              <a:rPr sz="4150" spc="-135" dirty="0"/>
              <a:t>ining</a:t>
            </a:r>
            <a:r>
              <a:rPr sz="4150" spc="-180" dirty="0"/>
              <a:t> </a:t>
            </a:r>
            <a:r>
              <a:rPr sz="4100" spc="-95" dirty="0"/>
              <a:t>O</a:t>
            </a:r>
            <a:r>
              <a:rPr sz="4150" spc="-95" dirty="0"/>
              <a:t>bjec</a:t>
            </a:r>
            <a:r>
              <a:rPr spc="-95" dirty="0"/>
              <a:t>t</a:t>
            </a:r>
            <a:r>
              <a:rPr sz="4150" spc="-95" dirty="0"/>
              <a:t>i</a:t>
            </a:r>
            <a:r>
              <a:rPr spc="-95" dirty="0"/>
              <a:t>v</a:t>
            </a:r>
            <a:r>
              <a:rPr sz="4150" spc="-95" dirty="0"/>
              <a:t>e</a:t>
            </a:r>
            <a:endParaRPr sz="4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49" y="1590674"/>
            <a:ext cx="4448174" cy="4410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87974" y="3153171"/>
            <a:ext cx="627507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100" spc="-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85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80" dirty="0">
                <a:solidFill>
                  <a:srgbClr val="FFFFFF"/>
                </a:solidFill>
                <a:latin typeface="Trebuchet MS"/>
                <a:cs typeface="Trebuchet MS"/>
              </a:rPr>
              <a:t>edic</a:t>
            </a:r>
            <a:r>
              <a:rPr sz="385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41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6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3850" spc="-65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1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1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974128"/>
            <a:ext cx="3152808" cy="1930657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2700" marR="5080" algn="just">
              <a:lnSpc>
                <a:spcPct val="64800"/>
              </a:lnSpc>
              <a:spcBef>
                <a:spcPts val="2600"/>
              </a:spcBef>
            </a:pPr>
            <a:r>
              <a:rPr lang="en-IN" sz="4150" dirty="0">
                <a:solidFill>
                  <a:schemeClr val="bg1"/>
                </a:solidFill>
                <a:latin typeface="Trebuchet MS"/>
                <a:cs typeface="Trebuchet MS"/>
              </a:rPr>
              <a:t>Example:</a:t>
            </a:r>
          </a:p>
          <a:p>
            <a:pPr marL="12700" marR="5080" algn="just">
              <a:lnSpc>
                <a:spcPct val="64800"/>
              </a:lnSpc>
              <a:spcBef>
                <a:spcPts val="2600"/>
              </a:spcBef>
            </a:pPr>
            <a:r>
              <a:rPr lang="en-IN" sz="4150" dirty="0">
                <a:solidFill>
                  <a:schemeClr val="bg1"/>
                </a:solidFill>
                <a:latin typeface="Trebuchet MS"/>
                <a:cs typeface="Trebuchet MS"/>
              </a:rPr>
              <a:t>Hope you are doing </a:t>
            </a:r>
            <a:endParaRPr sz="415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78255" y="3181349"/>
            <a:ext cx="930910" cy="114300"/>
            <a:chOff x="7378255" y="3181349"/>
            <a:chExt cx="930910" cy="114300"/>
          </a:xfrm>
        </p:grpSpPr>
        <p:sp>
          <p:nvSpPr>
            <p:cNvPr id="4" name="object 4"/>
            <p:cNvSpPr/>
            <p:nvPr/>
          </p:nvSpPr>
          <p:spPr>
            <a:xfrm>
              <a:off x="7378255" y="3238499"/>
              <a:ext cx="826135" cy="0"/>
            </a:xfrm>
            <a:custGeom>
              <a:avLst/>
              <a:gdLst/>
              <a:ahLst/>
              <a:cxnLst/>
              <a:rect l="l" t="t" r="r" b="b"/>
              <a:pathLst>
                <a:path w="826134">
                  <a:moveTo>
                    <a:pt x="0" y="0"/>
                  </a:moveTo>
                  <a:lnTo>
                    <a:pt x="825912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642" y="3181349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598056" y="3181349"/>
            <a:ext cx="621030" cy="114300"/>
            <a:chOff x="9598056" y="3181349"/>
            <a:chExt cx="621030" cy="114300"/>
          </a:xfrm>
        </p:grpSpPr>
        <p:sp>
          <p:nvSpPr>
            <p:cNvPr id="7" name="object 7"/>
            <p:cNvSpPr/>
            <p:nvPr/>
          </p:nvSpPr>
          <p:spPr>
            <a:xfrm>
              <a:off x="9598056" y="3238499"/>
              <a:ext cx="516255" cy="0"/>
            </a:xfrm>
            <a:custGeom>
              <a:avLst/>
              <a:gdLst/>
              <a:ahLst/>
              <a:cxnLst/>
              <a:rect l="l" t="t" r="r" b="b"/>
              <a:pathLst>
                <a:path w="516254">
                  <a:moveTo>
                    <a:pt x="0" y="0"/>
                  </a:moveTo>
                  <a:lnTo>
                    <a:pt x="515874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405" y="3181349"/>
              <a:ext cx="114299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125" y="2962274"/>
            <a:ext cx="2952750" cy="39241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ts val="3335"/>
              </a:lnSpc>
            </a:pPr>
            <a:r>
              <a:rPr lang="en-IN" sz="1950" spc="-265" dirty="0">
                <a:latin typeface="Lucida Sans Unicode"/>
                <a:cs typeface="Lucida Sans Unicode"/>
              </a:rPr>
              <a:t>Hope you are 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5800" y="2962274"/>
            <a:ext cx="12960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825"/>
              </a:spcBef>
            </a:pPr>
            <a:r>
              <a:rPr sz="1950" spc="8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20324" y="2962274"/>
            <a:ext cx="127698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ts val="3335"/>
              </a:lnSpc>
            </a:pP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ell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331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Microsoft JhengHei UI</vt:lpstr>
      <vt:lpstr>Microsoft JhengHei UI Light</vt:lpstr>
      <vt:lpstr>Microsoft YaHei UI</vt:lpstr>
      <vt:lpstr>Yu Gothic Light</vt:lpstr>
      <vt:lpstr>Arial MT</vt:lpstr>
      <vt:lpstr>Comic Sans MS</vt:lpstr>
      <vt:lpstr>Franklin Gothic Medium</vt:lpstr>
      <vt:lpstr>Georgia</vt:lpstr>
      <vt:lpstr>Lucida Sans Unicode</vt:lpstr>
      <vt:lpstr>Roboto Bk</vt:lpstr>
      <vt:lpstr>Times New Roman</vt:lpstr>
      <vt:lpstr>Trebuchet MS</vt:lpstr>
      <vt:lpstr>Office Theme</vt:lpstr>
      <vt:lpstr>PowerPoint Presentation</vt:lpstr>
      <vt:lpstr>PowerPoint Presentation</vt:lpstr>
      <vt:lpstr>Different types of LLMs</vt:lpstr>
      <vt:lpstr>Different types of LLMs</vt:lpstr>
      <vt:lpstr>Different types of LLMs</vt:lpstr>
      <vt:lpstr>Different types of LLMs</vt:lpstr>
      <vt:lpstr>PowerPoint Presentation</vt:lpstr>
      <vt:lpstr>Training Objective</vt:lpstr>
      <vt:lpstr>Hope you are </vt:lpstr>
      <vt:lpstr>Completion Use Cases</vt:lpstr>
      <vt:lpstr>Continuing the text LLMs: Use Cases</vt:lpstr>
      <vt:lpstr>Continuing the text LLMs: Examples</vt:lpstr>
      <vt:lpstr>Different types of LLMs</vt:lpstr>
      <vt:lpstr>Instruction Following LLMs Good at responding back to the user inputs/query.</vt:lpstr>
      <vt:lpstr>Instruction Following LLMs: Training Objective</vt:lpstr>
      <vt:lpstr>Instruction Following LLMs: Training Objective At this stage the model may be unsafe and may generate harmful responses.</vt:lpstr>
      <vt:lpstr>Instruction Following LLMs: TrainingObjective</vt:lpstr>
      <vt:lpstr>Instruction Following LLMs: Training Objective</vt:lpstr>
      <vt:lpstr>Examples of Instruction Following LLMs</vt:lpstr>
      <vt:lpstr>Different types of LLMs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1</cp:revision>
  <dcterms:created xsi:type="dcterms:W3CDTF">2025-01-15T06:28:46Z</dcterms:created>
  <dcterms:modified xsi:type="dcterms:W3CDTF">2025-01-15T06:42:20Z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2023-12-01T00:00:00Z</vt:filetime>
  </property>
  <property fmtid="{D5CDD505-2E9C-101B-9397-08002B2CF9AE}" pid="3" name="Producer">
    <vt:lpwstr>pdfjs v2.4.7 (github.com/rkusa/pdfjs)</vt:lpwstr>
  </property>
  <property fmtid="{D5CDD505-2E9C-101B-9397-08002B2CF9AE}" pid="4" name="LastSaved">
    <vt:filetime>2023-12-01T00:00:00Z</vt:filetime>
  </property>
</Properties>
</file>